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58" r:id="rId3"/>
    <p:sldId id="257" r:id="rId4"/>
    <p:sldId id="270" r:id="rId5"/>
    <p:sldId id="259" r:id="rId6"/>
    <p:sldId id="271" r:id="rId7"/>
    <p:sldId id="263" r:id="rId8"/>
    <p:sldId id="264" r:id="rId9"/>
    <p:sldId id="267" r:id="rId10"/>
    <p:sldId id="260" r:id="rId11"/>
    <p:sldId id="265" r:id="rId12"/>
    <p:sldId id="268" r:id="rId13"/>
    <p:sldId id="269" r:id="rId14"/>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p:restoredLeft sz="34587" autoAdjust="0"/>
    <p:restoredTop sz="94668" autoAdjust="0"/>
  </p:normalViewPr>
  <p:slideViewPr>
    <p:cSldViewPr>
      <p:cViewPr>
        <p:scale>
          <a:sx n="125" d="100"/>
          <a:sy n="125" d="100"/>
        </p:scale>
        <p:origin x="-1224" y="-798"/>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r>
              <a:rPr lang="vi-VN" sz="4000" b="1">
                <a:solidFill>
                  <a:schemeClr val="bg1"/>
                </a:solidFill>
                <a:latin typeface="Times New Roman" pitchFamily="18" charset="0"/>
                <a:cs typeface="Times New Roman" pitchFamily="18" charset="0"/>
              </a:rPr>
              <a:t>THIÊN CHÚA PHÙ TRỢ</a:t>
            </a:r>
            <a:br>
              <a:rPr lang="vi-VN" sz="4000" b="1">
                <a:solidFill>
                  <a:schemeClr val="bg1"/>
                </a:solidFill>
                <a:latin typeface="Times New Roman" pitchFamily="18" charset="0"/>
                <a:cs typeface="Times New Roman" pitchFamily="18" charset="0"/>
              </a:rPr>
            </a:br>
            <a:r>
              <a:rPr lang="vi-VN" sz="4000" b="1">
                <a:solidFill>
                  <a:schemeClr val="bg1"/>
                </a:solidFill>
                <a:latin typeface="Times New Roman" pitchFamily="18" charset="0"/>
                <a:cs typeface="Times New Roman" pitchFamily="18" charset="0"/>
              </a:rPr>
              <a:t>Hải Ánh</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Này đây Thiên Chúa phù trợ con. Ngài nâng đỡ hồn con khi cơ hàn. Đây lễ vật tự nguyện hiến dâng. Và chúc khen Ngài vì Danh Ngài cao quang.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1. Chúa chí nhân xin thương con dân, xuống phúc lành ban muôn thiên ân, để tim trào dâng tin, cậy, mến. Dẫu khó nguy con luôn trung can, Chúa lắng nghe khi con kêu van. Vì Danh Ngài, Ngài cứu độ con.</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Này đây Thiên Chúa phù trợ con. Ngài nâng đỡ hồn con khi cơ hàn. Đây lễ vật tự nguyện hiến dâng. Và chúc khen Ngài vì Danh Ngài cao quang.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34384803"/>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800" b="1">
                <a:solidFill>
                  <a:schemeClr val="bg1"/>
                </a:solidFill>
                <a:latin typeface="Times New Roman" pitchFamily="18" charset="0"/>
                <a:cs typeface="Times New Roman" pitchFamily="18" charset="0"/>
              </a:rPr>
              <a:t>2. Hát hát khen Ngôi Cha khoan nhân, với tấm lòng thành xin tri ân, vì đây Ngài luôn luôn phù giúp! Lúc khó nguy con không phân vân, phó thác nơi Cha, Cha khoan nhân. Vì Danh Ngài, Ngài sẽ đỡ nâng.</a:t>
            </a:r>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5400" b="1">
                <a:solidFill>
                  <a:schemeClr val="bg1"/>
                </a:solidFill>
                <a:latin typeface="Times New Roman" pitchFamily="18" charset="0"/>
                <a:cs typeface="Times New Roman" pitchFamily="18" charset="0"/>
              </a:rPr>
              <a:t>ĐK: Này đây Thiên Chúa phù trợ con. Ngài nâng đỡ hồn con khi cơ hàn. Đây lễ vật tự nguyện hiến dâng. Và chúc khen Ngài vì Danh Ngài cao quang.</a:t>
            </a:r>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83438480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rmAutofit/>
          </a:bodyPr>
          <a:lstStyle/>
          <a:p>
            <a:pPr algn="just"/>
            <a:endParaRPr lang="en-US"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endParaRPr lang="vi-VN" sz="6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751</TotalTime>
  <Words>221</Words>
  <Application>Microsoft Office PowerPoint</Application>
  <PresentationFormat>On-screen Show (16:9)</PresentationFormat>
  <Paragraphs>7</Paragraphs>
  <Slides>13</Slides>
  <Notes>1</Notes>
  <HiddenSlides>0</HiddenSlides>
  <MMClips>0</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THIÊN CHÚA PHÙ TRỢ Hải Ánh</vt:lpstr>
      <vt:lpstr>ĐK: Này đây Thiên Chúa phù trợ con. Ngài nâng đỡ hồn con khi cơ hàn. Đây lễ vật tự nguyện hiến dâng. Và chúc khen Ngài vì Danh Ngài cao quang.</vt:lpstr>
      <vt:lpstr>1. Chúa chí nhân xin thương con dân, xuống phúc lành ban muôn thiên ân, để tim trào dâng tin, cậy, mến. Dẫu khó nguy con luôn trung can, Chúa lắng nghe khi con kêu van. Vì Danh Ngài, Ngài cứu độ con.</vt:lpstr>
      <vt:lpstr>ĐK: Này đây Thiên Chúa phù trợ con. Ngài nâng đỡ hồn con khi cơ hàn. Đây lễ vật tự nguyện hiến dâng. Và chúc khen Ngài vì Danh Ngài cao quang.</vt:lpstr>
      <vt:lpstr>2. Hát hát khen Ngôi Cha khoan nhân, với tấm lòng thành xin tri ân, vì đây Ngài luôn luôn phù giúp! Lúc khó nguy con không phân vân, phó thác nơi Cha, Cha khoan nhân. Vì Danh Ngài, Ngài sẽ đỡ nâng.</vt:lpstr>
      <vt:lpstr>ĐK: Này đây Thiên Chúa phù trợ con. Ngài nâng đỡ hồn con khi cơ hàn. Đây lễ vật tự nguyện hiến dâng. Và chúc khen Ngài vì Danh Ngài cao quang.</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209</cp:revision>
  <dcterms:created xsi:type="dcterms:W3CDTF">2021-12-01T03:00:51Z</dcterms:created>
  <dcterms:modified xsi:type="dcterms:W3CDTF">2021-12-05T02:00:03Z</dcterms:modified>
</cp:coreProperties>
</file>