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THIÊN ĐƯỜNG LÀ ĐÂY</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Thiên đường là đây chung đôi bàn tay bác ái xây đời hạnh phúc lâu dài yêu Thiên Chúa mến tha nhân chẳng phai. Thiên đường là đây yêu quê hương khó nghèo vẫn vui. Luôn tin yêu vững tin Chúa Trời. Chúa chính nguồn hạnh phúc cho cuộc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Vì bàn chân Chúa đã bước trong cuộc đời, và bàn chân Chúa mở lối đi mọi nơi. Vì bàn tay Chúa thắp sáng muôn ngàn lối, và bàn tay Chúa giúp sức cho đời tôi.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Thiên đường là đây bên cha già yêu kính, nhân từ nồng thắm chung tình hoe đôi mắt hát bên con đẹp xinh. Thiên đường là đây đôi tay mẹ vất vả đắng cay, dâng con yêu vững tin nơi Ngài. Chúa dẫn đường hồng phúc trên đường dài.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Thiên đường là đây anh em cùng chung mơ ước, trung thành thờ Chúa suốt đời. Xin Thiên Chúa dẫn con đi mọi nơi. Thiên đường là đây dâng đôi tay giúp người khổ đau. Khi cô đơn vững tin yêu Ngài, Chúa chúc lành đời sống kinh van nài.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2824</TotalTime>
  <Words>220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THIÊN ĐƯỜNG LÀ ĐÂY Lm. Nguyễn Văn Tuyên</vt:lpstr>
      <vt:lpstr>1. Thiên đường là đây chung đôi bàn tay bác ái xây đời hạnh phúc lâu dài yêu Thiên Chúa mến tha nhân chẳng phai. Thiên đường là đây yêu quê hương khó nghèo vẫn vui. Luôn tin yêu vững tin Chúa Trời. Chúa chính nguồn hạnh phúc cho cuộc đời.</vt:lpstr>
      <vt:lpstr>ĐK. Vì bàn chân Chúa đã bước trong cuộc đời, và bàn chân Chúa mở lối đi mọi nơi. Vì bàn tay Chúa thắp sáng muôn ngàn lối, và bàn tay Chúa giúp sức cho đời tôi.</vt:lpstr>
      <vt:lpstr>2. Thiên đường là đây bên cha già yêu kính, nhân từ nồng thắm chung tình hoe đôi mắt hát bên con đẹp xinh. Thiên đường là đây đôi tay mẹ vất vả đắng cay, dâng con yêu vững tin nơi Ngài. Chúa dẫn đường hồng phúc trên đường dài.</vt:lpstr>
      <vt:lpstr>3. Thiên đường là đây anh em cùng chung mơ ước, trung thành thờ Chúa suốt đời. Xin Thiên Chúa dẫn con đi mọi nơi. Thiên đường là đây dâng đôi tay giúp người khổ đau. Khi cô đơn vững tin yêu Ngài, Chúa chúc lành đời sống kinh van nài.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1058</cp:revision>
  <dcterms:created xsi:type="dcterms:W3CDTF">2021-12-01T03:00:51Z</dcterms:created>
  <dcterms:modified xsi:type="dcterms:W3CDTF">2021-12-17T01:09:26Z</dcterms:modified>
</cp:coreProperties>
</file>