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THÀNH THÁNH GIÊRUSALEM</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Nguyễn Chánh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Giêrusalem, hỡi Giêrusalem ta cùng trẩy lên đền thánh Chúa. Giêrusalem, hỡi Giêrusalem cửa nội thành ta đã </a:t>
            </a:r>
            <a:r>
              <a:rPr lang="vi-VN" b="1">
                <a:solidFill>
                  <a:schemeClr val="bg1"/>
                </a:solidFill>
                <a:latin typeface="Times New Roman" pitchFamily="18" charset="0"/>
                <a:cs typeface="Times New Roman" pitchFamily="18" charset="0"/>
              </a:rPr>
              <a:t>dừng </a:t>
            </a:r>
            <a:r>
              <a:rPr lang="vi-VN" b="1" smtClean="0">
                <a:solidFill>
                  <a:schemeClr val="bg1"/>
                </a:solidFill>
                <a:latin typeface="Times New Roman" pitchFamily="18" charset="0"/>
                <a:cs typeface="Times New Roman" pitchFamily="18" charset="0"/>
              </a:rPr>
              <a:t>chân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Vui thay khi nghe có người bảo rằng: Nào ta lên đền thánh Chúa Trời, từng chi tộc của Chúa cùng trẩy hội nơi đây, chúc tụng vương triều Đa-vít, nguyện chúc Giêrusalem được </a:t>
            </a:r>
            <a:r>
              <a:rPr lang="vi-VN" b="1">
                <a:solidFill>
                  <a:schemeClr val="bg1"/>
                </a:solidFill>
                <a:latin typeface="Times New Roman" pitchFamily="18" charset="0"/>
                <a:cs typeface="Times New Roman" pitchFamily="18" charset="0"/>
              </a:rPr>
              <a:t>thái </a:t>
            </a:r>
            <a:r>
              <a:rPr lang="vi-VN" b="1" smtClean="0">
                <a:solidFill>
                  <a:schemeClr val="bg1"/>
                </a:solidFill>
                <a:latin typeface="Times New Roman" pitchFamily="18" charset="0"/>
                <a:cs typeface="Times New Roman" pitchFamily="18" charset="0"/>
              </a:rPr>
              <a:t>bình</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Giêrusalem khác nào đô thị được xây lên một khối vẹn toàn, từng chi tộc của Chúa, từng chi tộc của Chúa trẩy hội lên đền nơi đây, nguyện chúc Giêrusalem được </a:t>
            </a:r>
            <a:r>
              <a:rPr lang="vi-VN" b="1">
                <a:solidFill>
                  <a:schemeClr val="bg1"/>
                </a:solidFill>
                <a:latin typeface="Times New Roman" pitchFamily="18" charset="0"/>
                <a:cs typeface="Times New Roman" pitchFamily="18" charset="0"/>
              </a:rPr>
              <a:t>thái </a:t>
            </a:r>
            <a:r>
              <a:rPr lang="vi-VN" b="1" smtClean="0">
                <a:solidFill>
                  <a:schemeClr val="bg1"/>
                </a:solidFill>
                <a:latin typeface="Times New Roman" pitchFamily="18" charset="0"/>
                <a:cs typeface="Times New Roman" pitchFamily="18" charset="0"/>
              </a:rPr>
              <a:t>bình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Nơi đây ngai vua đã được xếp đặt là ngai vua của chính vương triều. Là vương triều Đavít để xét xử muôn dân, chúc mừng thân hữu thành đô, nguyện chúc Giêrusalem được </a:t>
            </a:r>
            <a:r>
              <a:rPr lang="vi-VN" b="1">
                <a:solidFill>
                  <a:schemeClr val="bg1"/>
                </a:solidFill>
                <a:latin typeface="Times New Roman" pitchFamily="18" charset="0"/>
                <a:cs typeface="Times New Roman" pitchFamily="18" charset="0"/>
              </a:rPr>
              <a:t>thái </a:t>
            </a:r>
            <a:r>
              <a:rPr lang="vi-VN" b="1" smtClean="0">
                <a:solidFill>
                  <a:schemeClr val="bg1"/>
                </a:solidFill>
                <a:latin typeface="Times New Roman" pitchFamily="18" charset="0"/>
                <a:cs typeface="Times New Roman" pitchFamily="18" charset="0"/>
              </a:rPr>
              <a:t>bình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1490</TotalTime>
  <Words>157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THÀNH THÁNH GIÊRUSALEM Nguyễn Chánh</vt:lpstr>
      <vt:lpstr>ĐK. Giêrusalem, hỡi Giêrusalem ta cùng trẩy lên đền thánh Chúa. Giêrusalem, hỡi Giêrusalem cửa nội thành ta đã dừng chân.</vt:lpstr>
      <vt:lpstr>1/ Vui thay khi nghe có người bảo rằng: Nào ta lên đền thánh Chúa Trời, từng chi tộc của Chúa cùng trẩy hội nơi đây, chúc tụng vương triều Đa-vít, nguyện chúc Giêrusalem được thái bình.</vt:lpstr>
      <vt:lpstr>2/ Giêrusalem khác nào đô thị được xây lên một khối vẹn toàn, từng chi tộc của Chúa, từng chi tộc của Chúa trẩy hội lên đền nơi đây, nguyện chúc Giêrusalem được thái bình.</vt:lpstr>
      <vt:lpstr>3/ Nơi đây ngai vua đã được xếp đặt là ngai vua của chính vương triều. Là vương triều Đavít để xét xử muôn dân, chúc mừng thân hữu thành đô, nguyện chúc Giêrusalem được thái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510</cp:revision>
  <dcterms:created xsi:type="dcterms:W3CDTF">2021-12-01T03:00:51Z</dcterms:created>
  <dcterms:modified xsi:type="dcterms:W3CDTF">2021-12-10T13:25:36Z</dcterms:modified>
</cp:coreProperties>
</file>