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 TÂM DÂNG CHÚA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Thành tâm đoàn con dâng Chúa đây bánh rượu thơm hương, xin Chúa dủ tình thương.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Xin dâng lên chúc tụng Chúa tể càn khôn. Xin dâng lên chúc tụng đến muôn muôn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Thành tâm đoàn con dâng Chúa bao tiếng cười vui say, bao chén sầu chua cay.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7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Thành tâm đoàn con xin Chúa cho lễ vật hôm nay như khói trầm tỏa bay.</a:t>
            </a:r>
            <a:endParaRPr lang="vi-VN" sz="72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Thành tâm đoàn con xin Chúa cho thế trần muôn phương luôn kết hiệp yêu thương.</a:t>
            </a:r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2150</TotalTime>
  <Words>107</Words>
  <Application>Microsoft Office PowerPoint</Application>
  <PresentationFormat>On-screen Show (16:9)</PresentationFormat>
  <Paragraphs>9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THÀNH TÂM DÂNG CHÚA Lm. Kim Long</vt:lpstr>
      <vt:lpstr>1. Thành tâm đoàn con dâng Chúa đây bánh rượu thơm hương, xin Chúa dủ tình thương.</vt:lpstr>
      <vt:lpstr>ÐK: Xin dâng lên chúc tụng Chúa tể càn khôn. Xin dâng lên chúc tụng đến muôn muôn đời.</vt:lpstr>
      <vt:lpstr>2. Thành tâm đoàn con dâng Chúa bao tiếng cười vui say, bao chén sầu chua cay.</vt:lpstr>
      <vt:lpstr>3. Thành tâm đoàn con xin Chúa cho lễ vật hôm nay như khói trầm tỏa bay.</vt:lpstr>
      <vt:lpstr>4. Thành tâm đoàn con xin Chúa cho thế trần muôn phương luôn kết hiệp yêu thương.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815</cp:revision>
  <dcterms:created xsi:type="dcterms:W3CDTF">2021-12-01T03:00:51Z</dcterms:created>
  <dcterms:modified xsi:type="dcterms:W3CDTF">2021-12-14T06:57:36Z</dcterms:modified>
</cp:coreProperties>
</file>