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84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 TÂM DÂNG CHÚA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Sơn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Một niềm thành tâm tin yêu đời con hòa cùng lời kinh kính dâng về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Xin dâng lên Chúa anh em bạn bè yêu thương tha thiết như trong một nhà, niềm vui liên kết trong một Chúa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Xin dâng lên Chúa trái tim hiền hòa xin cho thế giới yêu thương hòa bình, nguyện dâng lên Chúa nhân loại chúng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4/ Xin dâng lên Chúa nước mắt nụ cười tâm tư yêu mến tha nhân nhiệt thành, niềm vui hạnh phúc thanh bình khắp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5/ Xin dâng lên Chúa quê hương cội nguồn bao nhiêu năm tháng tha phương miệt mài nguyện dâng lên Chúa nỗi niềm nhớ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nhung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2755</TotalTime>
  <Words>138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THÀNH TÂM DÂNG CHÚA Sơn Dương</vt:lpstr>
      <vt:lpstr>ĐK: Một niềm thành tâm tin yêu đời con hòa cùng lời kinh kính dâng về trời.</vt:lpstr>
      <vt:lpstr>2/ Xin dâng lên Chúa anh em bạn bè yêu thương tha thiết như trong một nhà, niềm vui liên kết trong một Chúa Cha.</vt:lpstr>
      <vt:lpstr>3/ Xin dâng lên Chúa trái tim hiền hòa xin cho thế giới yêu thương hòa bình, nguyện dâng lên Chúa nhân loại chúng con.</vt:lpstr>
      <vt:lpstr>4/ Xin dâng lên Chúa nước mắt nụ cười tâm tư yêu mến tha nhân nhiệt thành, niềm vui hạnh phúc thanh bình khắp nơi.</vt:lpstr>
      <vt:lpstr>5/ Xin dâng lên Chúa quê hương cội nguồn bao nhiêu năm tháng tha phương miệt mài nguyện dâng lên Chúa nỗi niềm nhớ nhung.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1027</cp:revision>
  <dcterms:created xsi:type="dcterms:W3CDTF">2021-12-01T03:00:51Z</dcterms:created>
  <dcterms:modified xsi:type="dcterms:W3CDTF">2021-12-29T07:29:51Z</dcterms:modified>
</cp:coreProperties>
</file>