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6" r:id="rId4"/>
    <p:sldId id="258" r:id="rId5"/>
    <p:sldId id="259" r:id="rId6"/>
    <p:sldId id="263" r:id="rId7"/>
    <p:sldId id="264" r:id="rId8"/>
    <p:sldId id="267" r:id="rId9"/>
    <p:sldId id="260"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THÁI BÌNH THỊNH TRỊ</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Cao </a:t>
            </a:r>
            <a:r>
              <a:rPr lang="vi-VN" sz="4000" b="1">
                <a:solidFill>
                  <a:schemeClr val="bg1"/>
                </a:solidFill>
                <a:latin typeface="Times New Roman" pitchFamily="18" charset="0"/>
                <a:cs typeface="Times New Roman" pitchFamily="18" charset="0"/>
              </a:rPr>
              <a:t>Thanh </a:t>
            </a:r>
            <a:r>
              <a:rPr lang="vi-VN" sz="4000" b="1" smtClean="0">
                <a:solidFill>
                  <a:schemeClr val="bg1"/>
                </a:solidFill>
                <a:latin typeface="Times New Roman" pitchFamily="18" charset="0"/>
                <a:cs typeface="Times New Roman" pitchFamily="18" charset="0"/>
              </a:rPr>
              <a:t>Hoàng</a:t>
            </a:r>
            <a:r>
              <a:rPr lang="vi-VN" sz="4000" b="1">
                <a:solidFill>
                  <a:schemeClr val="bg1"/>
                </a:solidFill>
                <a:latin typeface="Times New Roman" pitchFamily="18" charset="0"/>
                <a:cs typeface="Times New Roman" pitchFamily="18" charset="0"/>
              </a:rPr>
              <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TV. 71</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7200" b="1">
                <a:solidFill>
                  <a:schemeClr val="bg1"/>
                </a:solidFill>
                <a:latin typeface="Times New Roman" pitchFamily="18" charset="0"/>
                <a:cs typeface="Times New Roman" pitchFamily="18" charset="0"/>
              </a:rPr>
              <a:t>ĐK. Triều đại Người nở hoa hoa công lý và thái bình thịnh trị đến muôn đời.</a:t>
            </a:r>
            <a:endParaRPr lang="en-US" sz="72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Tâu Thượng Đế xin ban quyền bính Ngài cho vị Tân Vương Trao công lý của Ngài vào tay Thái Tử để Tân Vương xét xử dân Ngài theo công lý và bênh vực quyền lợi kẻ nghèo hèn.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Triệu đại Chúa hoa công bình nở rộ đất trời khang ninh thịnh trị tới ngày nào trời trăng chẳng còn Quyền uy linh bá chủ muôn đại dương mênh mông khắp hết sông ngòi cả </a:t>
            </a:r>
            <a:r>
              <a:rPr lang="vi-VN" sz="4800" b="1">
                <a:solidFill>
                  <a:schemeClr val="bg1"/>
                </a:solidFill>
                <a:latin typeface="Times New Roman" pitchFamily="18" charset="0"/>
                <a:cs typeface="Times New Roman" pitchFamily="18" charset="0"/>
              </a:rPr>
              <a:t>địa </a:t>
            </a:r>
            <a:r>
              <a:rPr lang="vi-VN" sz="4800" b="1" smtClean="0">
                <a:solidFill>
                  <a:schemeClr val="bg1"/>
                </a:solidFill>
                <a:latin typeface="Times New Roman" pitchFamily="18" charset="0"/>
                <a:cs typeface="Times New Roman" pitchFamily="18" charset="0"/>
              </a:rPr>
              <a:t>cầu</a:t>
            </a:r>
            <a:r>
              <a:rPr lang="en-US" sz="4800" b="1">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Chúa dủ thương cứu thoát người dân nghèo cơ khổ long đong yêu thương kẻ khốn cùng chẳng nơi nương nhờ. Này những ai bé nhỏ khó nghèo Người luôn thương mến Mạng sống dân nghèo Người tế độ.</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4. Danh Người đây sẽ trường tồn vĩnh hằng vang dội muôn nơi dưới ánh sáng mặt trời vạn muôn dân tộc nhờ uy Danh Thánh của Người mà được muôn ân phúc Ngàn dân hãy chúc tụng ngợi khen Người.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591</TotalTime>
  <Words>193</Words>
  <Application>Microsoft Office PowerPoint</Application>
  <PresentationFormat>On-screen Show (16:9)</PresentationFormat>
  <Paragraphs>7</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THÁI BÌNH THỊNH TRỊ Cao Thanh Hoàng TV. 71</vt:lpstr>
      <vt:lpstr>ĐK. Triều đại Người nở hoa hoa công lý và thái bình thịnh trị đến muôn đời.</vt:lpstr>
      <vt:lpstr>1. Tâu Thượng Đế xin ban quyền bính Ngài cho vị Tân Vương Trao công lý của Ngài vào tay Thái Tử để Tân Vương xét xử dân Ngài theo công lý và bênh vực quyền lợi kẻ nghèo hèn.</vt:lpstr>
      <vt:lpstr>2. Triệu đại Chúa hoa công bình nở rộ đất trời khang ninh thịnh trị tới ngày nào trời trăng chẳng còn Quyền uy linh bá chủ muôn đại dương mênh mông khắp hết sông ngòi cả địa cầu.</vt:lpstr>
      <vt:lpstr>3. Chúa dủ thương cứu thoát người dân nghèo cơ khổ long đong yêu thương kẻ khốn cùng chẳng nơi nương nhờ. Này những ai bé nhỏ khó nghèo Người luôn thương mến Mạng sống dân nghèo Người tế độ.</vt:lpstr>
      <vt:lpstr>4. Danh Người đây sẽ trường tồn vĩnh hằng vang dội muôn nơi dưới ánh sáng mặt trời vạn muôn dân tộc nhờ uy Danh Thánh của Người mà được muôn ân phúc Ngàn dân hãy chúc tụng ngợi khen Người.</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165</cp:revision>
  <dcterms:created xsi:type="dcterms:W3CDTF">2021-12-01T03:00:51Z</dcterms:created>
  <dcterms:modified xsi:type="dcterms:W3CDTF">2021-12-03T07:30:19Z</dcterms:modified>
</cp:coreProperties>
</file>