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6" r:id="rId4"/>
    <p:sldId id="258" r:id="rId5"/>
    <p:sldId id="259" r:id="rId6"/>
    <p:sldId id="267" r:id="rId7"/>
    <p:sldId id="260" r:id="rId8"/>
    <p:sldId id="263" r:id="rId9"/>
    <p:sldId id="264"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800" b="1">
                <a:solidFill>
                  <a:schemeClr val="bg1"/>
                </a:solidFill>
                <a:latin typeface="Times New Roman" pitchFamily="18" charset="0"/>
                <a:cs typeface="Times New Roman" pitchFamily="18" charset="0"/>
              </a:rPr>
              <a:t>THÁNH CA ISAIA 12</a:t>
            </a:r>
            <a:br>
              <a:rPr lang="vi-VN" sz="4800" b="1">
                <a:solidFill>
                  <a:schemeClr val="bg1"/>
                </a:solidFill>
                <a:latin typeface="Times New Roman" pitchFamily="18" charset="0"/>
                <a:cs typeface="Times New Roman" pitchFamily="18" charset="0"/>
              </a:rPr>
            </a:br>
            <a:r>
              <a:rPr lang="vi-VN" sz="4800" b="1">
                <a:solidFill>
                  <a:schemeClr val="bg1"/>
                </a:solidFill>
                <a:latin typeface="Times New Roman" pitchFamily="18" charset="0"/>
                <a:cs typeface="Times New Roman" pitchFamily="18" charset="0"/>
              </a:rPr>
              <a:t>Lê Đăng Ngôn</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6000" b="1">
                <a:solidFill>
                  <a:schemeClr val="bg1"/>
                </a:solidFill>
                <a:latin typeface="Times New Roman" pitchFamily="18" charset="0"/>
                <a:cs typeface="Times New Roman" pitchFamily="18" charset="0"/>
              </a:rPr>
              <a:t>ĐK. Dân Si on Hãy mừng vui hãy hò reo Vì chính hôm nay Đấng Thánh của Is ra el Cao cả uy nghi ngự đến trong nhà ngươi.</a:t>
            </a:r>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Chính Người là Chúa Thiên Chúa cứu độ tôi Chúa nguồn sức mạnh nâng đỡ tôi trong cuộc sống Tôi vững tin vào Danh Chúa Đấng cứu độ tôi Tôi hát khen Người lòng tôi hớn hở vui tươi.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713485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2. Loan truyền Danh Chúa Danh Chúa khắp ngàn nơi Danh Người vững bền cao trọng ôi bao kỷ công Tôi cám ơn Người đời tôi chúc khen chẳng ngơi Phó thác nơi Người tình tôi vui buồn </a:t>
            </a:r>
            <a:r>
              <a:rPr lang="vi-VN" sz="4800" b="1">
                <a:solidFill>
                  <a:schemeClr val="bg1"/>
                </a:solidFill>
                <a:latin typeface="Times New Roman" pitchFamily="18" charset="0"/>
                <a:cs typeface="Times New Roman" pitchFamily="18" charset="0"/>
              </a:rPr>
              <a:t>khúc </a:t>
            </a:r>
            <a:r>
              <a:rPr lang="vi-VN" sz="4800" b="1" smtClean="0">
                <a:solidFill>
                  <a:schemeClr val="bg1"/>
                </a:solidFill>
                <a:latin typeface="Times New Roman" pitchFamily="18" charset="0"/>
                <a:cs typeface="Times New Roman" pitchFamily="18" charset="0"/>
              </a:rPr>
              <a:t>nô</a:t>
            </a:r>
            <a:r>
              <a:rPr lang="en-US"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3. Bao kỳ công Chúa tôi sẽ rao truyền ngàn nơi Chúa thật vĩ đại công bình yêu thương chẳng ngơi Dâng Chúa ca ngợi Si on hãy reo mừng lên Thiên Chúa bởi trời ngự xuống cõi lòng </a:t>
            </a:r>
            <a:r>
              <a:rPr lang="vi-VN" sz="4800" b="1">
                <a:solidFill>
                  <a:schemeClr val="bg1"/>
                </a:solidFill>
                <a:latin typeface="Times New Roman" pitchFamily="18" charset="0"/>
                <a:cs typeface="Times New Roman" pitchFamily="18" charset="0"/>
              </a:rPr>
              <a:t>chúng </a:t>
            </a:r>
            <a:r>
              <a:rPr lang="vi-VN" sz="4800" b="1" smtClean="0">
                <a:solidFill>
                  <a:schemeClr val="bg1"/>
                </a:solidFill>
                <a:latin typeface="Times New Roman" pitchFamily="18" charset="0"/>
                <a:cs typeface="Times New Roman" pitchFamily="18" charset="0"/>
              </a:rPr>
              <a:t>ta</a:t>
            </a:r>
            <a:r>
              <a:rPr lang="en-US"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241</TotalTime>
  <Words>162</Words>
  <Application>Microsoft Office PowerPoint</Application>
  <PresentationFormat>On-screen Show (16:9)</PresentationFormat>
  <Paragraphs>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THÁNH CA ISAIA 12 Lê Đăng Ngôn</vt:lpstr>
      <vt:lpstr>ĐK. Dân Si on Hãy mừng vui hãy hò reo Vì chính hôm nay Đấng Thánh của Is ra el Cao cả uy nghi ngự đến trong nhà ngươi.</vt:lpstr>
      <vt:lpstr>1. Chính Người là Chúa Thiên Chúa cứu độ tôi Chúa nguồn sức mạnh nâng đỡ tôi trong cuộc sống Tôi vững tin vào Danh Chúa Đấng cứu độ tôi Tôi hát khen Người lòng tôi hớn hở vui tươi.</vt:lpstr>
      <vt:lpstr>2. Loan truyền Danh Chúa Danh Chúa khắp ngàn nơi Danh Người vững bền cao trọng ôi bao kỷ công Tôi cám ơn Người đời tôi chúc khen chẳng ngơi Phó thác nơi Người tình tôi vui buồn khúc nô.</vt:lpstr>
      <vt:lpstr>3. Bao kỳ công Chúa tôi sẽ rao truyền ngàn nơi Chúa thật vĩ đại công bình yêu thương chẳng ngơi Dâng Chúa ca ngợi Si on hãy reo mừng lên Thiên Chúa bởi trời ngự xuống cõi lòng chúng ta.</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104</cp:revision>
  <dcterms:created xsi:type="dcterms:W3CDTF">2021-12-01T03:00:51Z</dcterms:created>
  <dcterms:modified xsi:type="dcterms:W3CDTF">2021-12-02T07:18:02Z</dcterms:modified>
</cp:coreProperties>
</file>