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THÁNH HÓA </a:t>
            </a:r>
            <a:r>
              <a:rPr lang="vi-VN" sz="3600" b="1">
                <a:solidFill>
                  <a:schemeClr val="bg1"/>
                </a:solidFill>
                <a:latin typeface="Times New Roman" pitchFamily="18" charset="0"/>
                <a:cs typeface="Times New Roman" pitchFamily="18" charset="0"/>
              </a:rPr>
              <a:t>GIA </a:t>
            </a:r>
            <a:r>
              <a:rPr lang="vi-VN" sz="3600" b="1" smtClean="0">
                <a:solidFill>
                  <a:schemeClr val="bg1"/>
                </a:solidFill>
                <a:latin typeface="Times New Roman" pitchFamily="18" charset="0"/>
                <a:cs typeface="Times New Roman" pitchFamily="18" charset="0"/>
              </a:rPr>
              <a:t>ĐÌNH</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Mi Trầm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Đoàn con đến hợp tiếng dâng lên ước nguyền noi gương gia đình thành Nazarét. Đời buồn vui lòng vẫn tin tưởng nơi Chúa ngày tháng sẽ qua ngày tháng </a:t>
            </a:r>
            <a:r>
              <a:rPr lang="vi-VN" b="1">
                <a:solidFill>
                  <a:schemeClr val="bg1"/>
                </a:solidFill>
                <a:latin typeface="Times New Roman" pitchFamily="18" charset="0"/>
                <a:cs typeface="Times New Roman" pitchFamily="18" charset="0"/>
              </a:rPr>
              <a:t>an </a:t>
            </a:r>
            <a:r>
              <a:rPr lang="vi-VN" b="1" smtClean="0">
                <a:solidFill>
                  <a:schemeClr val="bg1"/>
                </a:solidFill>
                <a:latin typeface="Times New Roman" pitchFamily="18" charset="0"/>
                <a:cs typeface="Times New Roman" pitchFamily="18" charset="0"/>
              </a:rPr>
              <a:t>hòa</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Nguyện xin Chúa thánh hóa gia đình ban ơn an bình cho vợ chồng con cái vững tin. Đời dương thế quyết sống thuận hòa yêu thương đậm đà tô cuộc đời vui trong </a:t>
            </a:r>
            <a:r>
              <a:rPr lang="vi-VN" b="1">
                <a:solidFill>
                  <a:schemeClr val="bg1"/>
                </a:solidFill>
                <a:latin typeface="Times New Roman" pitchFamily="18" charset="0"/>
                <a:cs typeface="Times New Roman" pitchFamily="18" charset="0"/>
              </a:rPr>
              <a:t>câu </a:t>
            </a:r>
            <a:r>
              <a:rPr lang="vi-VN" b="1" smtClean="0">
                <a:solidFill>
                  <a:schemeClr val="bg1"/>
                </a:solidFill>
                <a:latin typeface="Times New Roman" pitchFamily="18" charset="0"/>
                <a:cs typeface="Times New Roman" pitchFamily="18" charset="0"/>
              </a:rPr>
              <a:t>ca</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Ngày xưa đó nghèo khó không phai ân tình noi gương gia đình trọn đời công chính. Ngày dần qua tình Chúa luôn hằng cậy trông hạnh phúc ước mong chan chứa </a:t>
            </a:r>
            <a:r>
              <a:rPr lang="vi-VN" sz="4800" b="1">
                <a:solidFill>
                  <a:schemeClr val="bg1"/>
                </a:solidFill>
                <a:latin typeface="Times New Roman" pitchFamily="18" charset="0"/>
                <a:cs typeface="Times New Roman" pitchFamily="18" charset="0"/>
              </a:rPr>
              <a:t>hy </a:t>
            </a:r>
            <a:r>
              <a:rPr lang="vi-VN" sz="4800" b="1" smtClean="0">
                <a:solidFill>
                  <a:schemeClr val="bg1"/>
                </a:solidFill>
                <a:latin typeface="Times New Roman" pitchFamily="18" charset="0"/>
                <a:cs typeface="Times New Roman" pitchFamily="18" charset="0"/>
              </a:rPr>
              <a:t>vọng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3256</TotalTime>
  <Words>122</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THÁNH HÓA GIA ĐÌNH  Lm. Mi Trầm</vt:lpstr>
      <vt:lpstr>1. Đoàn con đến hợp tiếng dâng lên ước nguyền noi gương gia đình thành Nazarét. Đời buồn vui lòng vẫn tin tưởng nơi Chúa ngày tháng sẽ qua ngày tháng an hòa.</vt:lpstr>
      <vt:lpstr>ĐK. Nguyện xin Chúa thánh hóa gia đình ban ơn an bình cho vợ chồng con cái vững tin. Đời dương thế quyết sống thuận hòa yêu thương đậm đà tô cuộc đời vui trong câu ca.</vt:lpstr>
      <vt:lpstr>2. Ngày xưa đó nghèo khó không phai ân tình noi gương gia đình trọn đời công chính. Ngày dần qua tình Chúa luôn hằng cậy trông hạnh phúc ước mong chan chứa hy vọng.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1221</cp:revision>
  <dcterms:created xsi:type="dcterms:W3CDTF">2021-12-01T03:00:51Z</dcterms:created>
  <dcterms:modified xsi:type="dcterms:W3CDTF">2021-12-18T06:53:28Z</dcterms:modified>
</cp:coreProperties>
</file>