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LỄ TẠ ƠN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 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Lễ vật con dâng hôm nay với tâm tình cảm tạ tựa như trầm hương bay thơm ngát ngai tòa Cha; hồng ân Cha yêu thương ban xuống ơn chan hòa này con xin dâng lên Thánh lễ tạ ơn Cha.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Cha con cảm tạ hồng ân Cha bao la, lạy Cha con chúc tụng tình yêu Cha muôn trùng.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Tình Ngài yêu con thương con thiết tha tình nhân hiền lời con nguyện xin Cha luôn lắng nghe ngày đêm; Này ân thiêng tuôn rơi nuôi dưỡng bao linh hồn, đời con luôn an vui ơn thánh đầy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Giờ này tâm tư an vui sống trong nguồn phúc lộc, tình yêu Ngài bao la chung tiếng ta hòa ca; Rượu nho xin dâng lên vơí bánh thơm tinh tuyền, trần gian ta đi qua Thánh Thể hằng nuôi ta.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169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THÁNH LỄ TẠ ƠN Lm. Mi Trầm </vt:lpstr>
      <vt:lpstr>1/ Lễ vật con dâng hôm nay với tâm tình cảm tạ tựa như trầm hương bay thơm ngát ngai tòa Cha; hồng ân Cha yêu thương ban xuống ơn chan hòa này con xin dâng lên Thánh lễ tạ ơn Cha.</vt:lpstr>
      <vt:lpstr>ĐK: Lạy Cha con cảm tạ hồng ân Cha bao la, lạy Cha con chúc tụng tình yêu Cha muôn trùng.</vt:lpstr>
      <vt:lpstr>2/ Tình Ngài yêu con thương con thiết tha tình nhân hiền lời con nguyện xin Cha luôn lắng nghe ngày đêm; Này ân thiêng tuôn rơi nuôi dưỡng bao linh hồn, đời con luôn an vui ơn thánh đầy trong con.</vt:lpstr>
      <vt:lpstr>3/ Giờ này tâm tư an vui sống trong nguồn phúc lộc, tình yêu Ngài bao la chung tiếng ta hòa ca; Rượu nho xin dâng lên vơí bánh thơm tinh tuyền, trần gian ta đi qua Thánh Thể hằng nuôi ta.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776</cp:revision>
  <dcterms:created xsi:type="dcterms:W3CDTF">2021-12-01T03:00:51Z</dcterms:created>
  <dcterms:modified xsi:type="dcterms:W3CDTF">2021-12-13T22:39:26Z</dcterms:modified>
</cp:coreProperties>
</file>