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8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THÁNH THỂ 2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Nguyễn Chánh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Ôi yến tiệc Mình và Máu Thánh Chúa. Chúa Ki-tô thành lương thực nuôi ta. Tiệc nhắc nhớ Người đã chịu khổ hình.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Và đổ đầy ân sủng xuống cõi lòng nhân thế. Tiệc nhắc nhớ cho ta. Tiệc bảo đảm cho ta một ngày mai huy hoàng.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Al-le-lu-ia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Ta hát mừng mầu nhiệm cao quý. Chúa muôn dân đã hiến trọn xác thân. Để cứu rỗi chuộc khắp muôn dân muôn đời.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96</Words>
  <Application>Microsoft Office PowerPoint</Application>
  <PresentationFormat>On-screen Show (16:9)</PresentationFormat>
  <Paragraphs>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THÁNH THỂ 2 Nguyễn Chánh</vt:lpstr>
      <vt:lpstr>1. Ôi yến tiệc Mình và Máu Thánh Chúa. Chúa Ki-tô thành lương thực nuôi ta. Tiệc nhắc nhớ Người đã chịu khổ hình.</vt:lpstr>
      <vt:lpstr>ĐK. Và đổ đầy ân sủng xuống cõi lòng nhân thế. Tiệc nhắc nhớ cho ta. Tiệc bảo đảm cho ta một ngày mai huy hoàng. Al-le-lu-ia!</vt:lpstr>
      <vt:lpstr>2. Ta hát mừng mầu nhiệm cao quý. Chúa muôn dân đã hiến trọn xác thân. Để cứu rỗi chuộc khắp muôn dân muôn đời.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1123</cp:revision>
  <dcterms:created xsi:type="dcterms:W3CDTF">2021-12-01T03:00:51Z</dcterms:created>
  <dcterms:modified xsi:type="dcterms:W3CDTF">2021-12-17T11:07:46Z</dcterms:modified>
</cp:coreProperties>
</file>