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20" r:id="rId2"/>
    <p:sldMasterId id="2147483732" r:id="rId3"/>
  </p:sldMasterIdLst>
  <p:notesMasterIdLst>
    <p:notesMasterId r:id="rId15"/>
  </p:notesMasterIdLst>
  <p:sldIdLst>
    <p:sldId id="2361" r:id="rId4"/>
    <p:sldId id="261" r:id="rId5"/>
    <p:sldId id="262" r:id="rId6"/>
    <p:sldId id="9670" r:id="rId7"/>
    <p:sldId id="264" r:id="rId8"/>
    <p:sldId id="9671" r:id="rId9"/>
    <p:sldId id="9666" r:id="rId10"/>
    <p:sldId id="9672" r:id="rId11"/>
    <p:sldId id="9660" r:id="rId12"/>
    <p:sldId id="9584" r:id="rId13"/>
    <p:sldId id="9658"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1356"/>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1F385A-41BA-478A-AF40-EE388BA4354F}" type="datetimeFigureOut">
              <a:rPr lang="en-US" smtClean="0"/>
              <a:t>4/6/2022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5AE525-C807-438F-B928-E49A201560F7}" type="slidenum">
              <a:rPr lang="en-US" smtClean="0"/>
              <a:t>‹#›</a:t>
            </a:fld>
            <a:endParaRPr lang="en-US"/>
          </a:p>
        </p:txBody>
      </p:sp>
    </p:spTree>
    <p:extLst>
      <p:ext uri="{BB962C8B-B14F-4D97-AF65-F5344CB8AC3E}">
        <p14:creationId xmlns:p14="http://schemas.microsoft.com/office/powerpoint/2010/main" val="3542736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8CA3318-CD7F-4429-B228-68E731F393B3}"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FACC7-18D8-454B-9C92-E00093DDE167}" type="slidenum">
              <a:rPr lang="en-US" smtClean="0"/>
              <a:t>‹#›</a:t>
            </a:fld>
            <a:endParaRPr lang="en-US"/>
          </a:p>
        </p:txBody>
      </p:sp>
    </p:spTree>
    <p:extLst>
      <p:ext uri="{BB962C8B-B14F-4D97-AF65-F5344CB8AC3E}">
        <p14:creationId xmlns:p14="http://schemas.microsoft.com/office/powerpoint/2010/main" val="839617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CA3318-CD7F-4429-B228-68E731F393B3}"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FACC7-18D8-454B-9C92-E00093DDE167}" type="slidenum">
              <a:rPr lang="en-US" smtClean="0"/>
              <a:t>‹#›</a:t>
            </a:fld>
            <a:endParaRPr lang="en-US"/>
          </a:p>
        </p:txBody>
      </p:sp>
    </p:spTree>
    <p:extLst>
      <p:ext uri="{BB962C8B-B14F-4D97-AF65-F5344CB8AC3E}">
        <p14:creationId xmlns:p14="http://schemas.microsoft.com/office/powerpoint/2010/main" val="2825070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CA3318-CD7F-4429-B228-68E731F393B3}"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FACC7-18D8-454B-9C92-E00093DDE167}" type="slidenum">
              <a:rPr lang="en-US" smtClean="0"/>
              <a:t>‹#›</a:t>
            </a:fld>
            <a:endParaRPr lang="en-US"/>
          </a:p>
        </p:txBody>
      </p:sp>
    </p:spTree>
    <p:extLst>
      <p:ext uri="{BB962C8B-B14F-4D97-AF65-F5344CB8AC3E}">
        <p14:creationId xmlns:p14="http://schemas.microsoft.com/office/powerpoint/2010/main" val="2610199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59638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13963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411384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85183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9907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330129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44308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2066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CA3318-CD7F-4429-B228-68E731F393B3}"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FACC7-18D8-454B-9C92-E00093DDE167}" type="slidenum">
              <a:rPr lang="en-US" smtClean="0"/>
              <a:t>‹#›</a:t>
            </a:fld>
            <a:endParaRPr lang="en-US"/>
          </a:p>
        </p:txBody>
      </p:sp>
    </p:spTree>
    <p:extLst>
      <p:ext uri="{BB962C8B-B14F-4D97-AF65-F5344CB8AC3E}">
        <p14:creationId xmlns:p14="http://schemas.microsoft.com/office/powerpoint/2010/main" val="18684144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26318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517827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80579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018872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775569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624939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86146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577603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035671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5981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CA3318-CD7F-4429-B228-68E731F393B3}"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FACC7-18D8-454B-9C92-E00093DDE167}" type="slidenum">
              <a:rPr lang="en-US" smtClean="0"/>
              <a:t>‹#›</a:t>
            </a:fld>
            <a:endParaRPr lang="en-US"/>
          </a:p>
        </p:txBody>
      </p:sp>
    </p:spTree>
    <p:extLst>
      <p:ext uri="{BB962C8B-B14F-4D97-AF65-F5344CB8AC3E}">
        <p14:creationId xmlns:p14="http://schemas.microsoft.com/office/powerpoint/2010/main" val="7523336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45012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252190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2840447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50180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CA3318-CD7F-4429-B228-68E731F393B3}" type="datetimeFigureOut">
              <a:rPr lang="en-US" smtClean="0"/>
              <a:t>4/6/2022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0FACC7-18D8-454B-9C92-E00093DDE167}" type="slidenum">
              <a:rPr lang="en-US" smtClean="0"/>
              <a:t>‹#›</a:t>
            </a:fld>
            <a:endParaRPr lang="en-US"/>
          </a:p>
        </p:txBody>
      </p:sp>
    </p:spTree>
    <p:extLst>
      <p:ext uri="{BB962C8B-B14F-4D97-AF65-F5344CB8AC3E}">
        <p14:creationId xmlns:p14="http://schemas.microsoft.com/office/powerpoint/2010/main" val="936422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CA3318-CD7F-4429-B228-68E731F393B3}" type="datetimeFigureOut">
              <a:rPr lang="en-US" smtClean="0"/>
              <a:t>4/6/2022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0FACC7-18D8-454B-9C92-E00093DDE167}" type="slidenum">
              <a:rPr lang="en-US" smtClean="0"/>
              <a:t>‹#›</a:t>
            </a:fld>
            <a:endParaRPr lang="en-US"/>
          </a:p>
        </p:txBody>
      </p:sp>
    </p:spTree>
    <p:extLst>
      <p:ext uri="{BB962C8B-B14F-4D97-AF65-F5344CB8AC3E}">
        <p14:creationId xmlns:p14="http://schemas.microsoft.com/office/powerpoint/2010/main" val="1087870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CA3318-CD7F-4429-B228-68E731F393B3}" type="datetimeFigureOut">
              <a:rPr lang="en-US" smtClean="0"/>
              <a:t>4/6/2022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0FACC7-18D8-454B-9C92-E00093DDE167}" type="slidenum">
              <a:rPr lang="en-US" smtClean="0"/>
              <a:t>‹#›</a:t>
            </a:fld>
            <a:endParaRPr lang="en-US"/>
          </a:p>
        </p:txBody>
      </p:sp>
    </p:spTree>
    <p:extLst>
      <p:ext uri="{BB962C8B-B14F-4D97-AF65-F5344CB8AC3E}">
        <p14:creationId xmlns:p14="http://schemas.microsoft.com/office/powerpoint/2010/main" val="3919234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CA3318-CD7F-4429-B228-68E731F393B3}" type="datetimeFigureOut">
              <a:rPr lang="en-US" smtClean="0"/>
              <a:t>4/6/2022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0FACC7-18D8-454B-9C92-E00093DDE167}" type="slidenum">
              <a:rPr lang="en-US" smtClean="0"/>
              <a:t>‹#›</a:t>
            </a:fld>
            <a:endParaRPr lang="en-US"/>
          </a:p>
        </p:txBody>
      </p:sp>
    </p:spTree>
    <p:extLst>
      <p:ext uri="{BB962C8B-B14F-4D97-AF65-F5344CB8AC3E}">
        <p14:creationId xmlns:p14="http://schemas.microsoft.com/office/powerpoint/2010/main" val="1813108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CA3318-CD7F-4429-B228-68E731F393B3}" type="datetimeFigureOut">
              <a:rPr lang="en-US" smtClean="0"/>
              <a:t>4/6/2022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0FACC7-18D8-454B-9C92-E00093DDE167}" type="slidenum">
              <a:rPr lang="en-US" smtClean="0"/>
              <a:t>‹#›</a:t>
            </a:fld>
            <a:endParaRPr lang="en-US"/>
          </a:p>
        </p:txBody>
      </p:sp>
    </p:spTree>
    <p:extLst>
      <p:ext uri="{BB962C8B-B14F-4D97-AF65-F5344CB8AC3E}">
        <p14:creationId xmlns:p14="http://schemas.microsoft.com/office/powerpoint/2010/main" val="715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CA3318-CD7F-4429-B228-68E731F393B3}" type="datetimeFigureOut">
              <a:rPr lang="en-US" smtClean="0"/>
              <a:t>4/6/2022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0FACC7-18D8-454B-9C92-E00093DDE167}" type="slidenum">
              <a:rPr lang="en-US" smtClean="0"/>
              <a:t>‹#›</a:t>
            </a:fld>
            <a:endParaRPr lang="en-US"/>
          </a:p>
        </p:txBody>
      </p:sp>
    </p:spTree>
    <p:extLst>
      <p:ext uri="{BB962C8B-B14F-4D97-AF65-F5344CB8AC3E}">
        <p14:creationId xmlns:p14="http://schemas.microsoft.com/office/powerpoint/2010/main" val="1037964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8CA3318-CD7F-4429-B228-68E731F393B3}" type="datetimeFigureOut">
              <a:rPr lang="en-US" smtClean="0"/>
              <a:t>4/6/2022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E0FACC7-18D8-454B-9C92-E00093DDE167}" type="slidenum">
              <a:rPr lang="en-US" smtClean="0"/>
              <a:t>‹#›</a:t>
            </a:fld>
            <a:endParaRPr lang="en-US"/>
          </a:p>
        </p:txBody>
      </p:sp>
    </p:spTree>
    <p:extLst>
      <p:ext uri="{BB962C8B-B14F-4D97-AF65-F5344CB8AC3E}">
        <p14:creationId xmlns:p14="http://schemas.microsoft.com/office/powerpoint/2010/main" val="999573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0209552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627863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fontScale="90000"/>
          </a:bodyPr>
          <a:lstStyle/>
          <a:p>
            <a:pPr eaLnBrk="1" hangingPunct="1"/>
            <a:r>
              <a:rPr lang="en-US">
                <a:solidFill>
                  <a:schemeClr val="bg1"/>
                </a:solidFill>
                <a:effectLst>
                  <a:outerShdw blurRad="38100" dist="38100" dir="2700000" algn="tl">
                    <a:srgbClr val="000000">
                      <a:alpha val="43137"/>
                    </a:srgbClr>
                  </a:outerShdw>
                </a:effectLst>
              </a:rPr>
              <a:t/>
            </a:r>
            <a:br>
              <a:rPr lang="en-US">
                <a:solidFill>
                  <a:schemeClr val="bg1"/>
                </a:solidFill>
                <a:effectLst>
                  <a:outerShdw blurRad="38100" dist="38100" dir="2700000" algn="tl">
                    <a:srgbClr val="000000">
                      <a:alpha val="43137"/>
                    </a:srgbClr>
                  </a:outerShdw>
                </a:effectLst>
              </a:rPr>
            </a:br>
            <a:endParaRPr lang="en-US">
              <a:solidFill>
                <a:schemeClr val="bg1"/>
              </a:solidFill>
              <a:effectLst>
                <a:outerShdw blurRad="38100" dist="38100" dir="2700000" algn="tl">
                  <a:srgbClr val="000000">
                    <a:alpha val="43137"/>
                  </a:srgbClr>
                </a:outerShdw>
              </a:effectLst>
            </a:endParaRPr>
          </a:p>
        </p:txBody>
      </p:sp>
      <p:sp>
        <p:nvSpPr>
          <p:cNvPr id="2051" name="Rectangle 3"/>
          <p:cNvSpPr>
            <a:spLocks noGrp="1" noChangeArrowheads="1"/>
          </p:cNvSpPr>
          <p:nvPr>
            <p:ph type="subTitle" idx="1"/>
          </p:nvPr>
        </p:nvSpPr>
        <p:spPr>
          <a:xfrm>
            <a:off x="0" y="0"/>
            <a:ext cx="9144000" cy="5143500"/>
          </a:xfrm>
        </p:spPr>
        <p:txBody>
          <a:bodyPr anchor="ctr">
            <a:normAutofit/>
          </a:bodyPr>
          <a:lstStyle/>
          <a:p>
            <a:pPr eaLnBrk="1" hangingPunct="1">
              <a:lnSpc>
                <a:spcPct val="120000"/>
              </a:lnSpc>
            </a:pPr>
            <a:r>
              <a:rPr lang="en-US" sz="5400" b="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THÁNH VỊNH </a:t>
            </a:r>
            <a:r>
              <a:rPr lang="en-US" sz="5400" b="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103</a:t>
            </a:r>
            <a:r>
              <a:rPr lang="en-US" sz="4800" b="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r>
            <a:br>
              <a:rPr lang="en-US" sz="4800" b="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br>
            <a:r>
              <a:rPr lang="en-US" sz="4800" b="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Lễ Chúa Thánh Thần</a:t>
            </a:r>
          </a:p>
          <a:p>
            <a:pPr eaLnBrk="1" hangingPunct="1">
              <a:lnSpc>
                <a:spcPct val="120000"/>
              </a:lnSpc>
            </a:pPr>
            <a:r>
              <a:rPr lang="en-US" sz="4800" b="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Hiện Xuống</a:t>
            </a:r>
            <a:endParaRPr lang="en-US" sz="4800" b="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eaLnBrk="1" hangingPunct="1">
              <a:lnSpc>
                <a:spcPct val="120000"/>
              </a:lnSpc>
            </a:pPr>
            <a:r>
              <a:rPr lang="en-US" sz="3600" b="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LM Kim Long</a:t>
            </a:r>
          </a:p>
          <a:p>
            <a:pPr eaLnBrk="1" hangingPunct="1">
              <a:lnSpc>
                <a:spcPct val="120000"/>
              </a:lnSpc>
            </a:pPr>
            <a:r>
              <a:rPr lang="en-US" sz="3600" b="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03 Câu</a:t>
            </a:r>
            <a:endParaRPr lang="en-US" sz="3600" b="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052" name="Rectangle 4"/>
          <p:cNvSpPr>
            <a:spLocks noChangeArrowheads="1"/>
          </p:cNvSpPr>
          <p:nvPr/>
        </p:nvSpPr>
        <p:spPr bwMode="auto">
          <a:xfrm>
            <a:off x="3786187" y="16669"/>
            <a:ext cx="261610"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1350">
                <a:solidFill>
                  <a:srgbClr val="000000"/>
                </a:solidFill>
              </a:rPr>
              <a:t>  </a:t>
            </a:r>
          </a:p>
        </p:txBody>
      </p:sp>
    </p:spTree>
    <p:extLst>
      <p:ext uri="{BB962C8B-B14F-4D97-AF65-F5344CB8AC3E}">
        <p14:creationId xmlns:p14="http://schemas.microsoft.com/office/powerpoint/2010/main" val="6641767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895350"/>
            <a:ext cx="9144000" cy="3429000"/>
          </a:xfrm>
        </p:spPr>
        <p:txBody>
          <a:bodyPr>
            <a:noAutofit/>
          </a:bodyPr>
          <a:lstStyle/>
          <a:p>
            <a:pPr algn="just"/>
            <a:r>
              <a:rPr lang="en-US" sz="5500" b="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Lạy Chúa Thánh Thần, xin xuống tràn ngập cõi lòng các tín hữu Chúa và thắp sáng lửa tình yêu Chúa trong lòng họ</a:t>
            </a:r>
            <a:endParaRPr lang="en-US" sz="55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extBox 2"/>
          <p:cNvSpPr txBox="1"/>
          <p:nvPr/>
        </p:nvSpPr>
        <p:spPr>
          <a:xfrm>
            <a:off x="0" y="0"/>
            <a:ext cx="9144000" cy="707886"/>
          </a:xfrm>
          <a:prstGeom prst="rect">
            <a:avLst/>
          </a:prstGeom>
          <a:noFill/>
        </p:spPr>
        <p:txBody>
          <a:bodyPr wrap="square" rtlCol="0">
            <a:spAutoFit/>
          </a:bodyPr>
          <a:lstStyle/>
          <a:p>
            <a:r>
              <a:rPr lang="en-US" sz="4000" b="1" u="sng">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Alleluia…Alleluia</a:t>
            </a:r>
            <a:endParaRPr lang="en-US" sz="4000" u="sng">
              <a:solidFill>
                <a:srgbClr val="FFFF00"/>
              </a:solidFill>
            </a:endParaRPr>
          </a:p>
        </p:txBody>
      </p:sp>
      <p:sp>
        <p:nvSpPr>
          <p:cNvPr id="4" name="TextBox 3"/>
          <p:cNvSpPr txBox="1"/>
          <p:nvPr/>
        </p:nvSpPr>
        <p:spPr>
          <a:xfrm>
            <a:off x="0" y="4498536"/>
            <a:ext cx="9144000" cy="584775"/>
          </a:xfrm>
          <a:prstGeom prst="rect">
            <a:avLst/>
          </a:prstGeom>
          <a:noFill/>
        </p:spPr>
        <p:txBody>
          <a:bodyPr wrap="square" rtlCol="0">
            <a:spAutoFit/>
          </a:bodyPr>
          <a:lstStyle/>
          <a:p>
            <a:pPr algn="r"/>
            <a:r>
              <a:rPr lang="en-US" sz="3200" b="1" u="sng"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Alleluia…Alleluia</a:t>
            </a:r>
            <a:endParaRPr lang="en-US" sz="3200" u="sng">
              <a:solidFill>
                <a:srgbClr val="FFFF00"/>
              </a:solidFill>
            </a:endParaRPr>
          </a:p>
        </p:txBody>
      </p:sp>
    </p:spTree>
    <p:extLst>
      <p:ext uri="{BB962C8B-B14F-4D97-AF65-F5344CB8AC3E}">
        <p14:creationId xmlns:p14="http://schemas.microsoft.com/office/powerpoint/2010/main" val="28226656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en-US" altLang="en-US" sz="7200" b="1" u="sng"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altLang="en-US" sz="7200" b="1" u="sng"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en-US" sz="66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6567925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b="1" u="sng" dirty="0" err="1">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6600" b="1" u="sng">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72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altLang="en-US" sz="8000" b="1"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Xin sai Thánh Thần Chúa đến để Ngài đổi mới mặt đất này. </a:t>
            </a:r>
            <a:endParaRPr lang="en-US" sz="72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8406823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000" b="1" u="sng"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Tk1</a:t>
            </a:r>
            <a:r>
              <a:rPr lang="en-US" sz="5000" b="1" u="sng">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50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altLang="en-US" sz="5000" b="1"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Hồn tôi hỡi chúc tụng Chúa đi, lạy Thiên Chúa Đấng con thờ kính. Ngài cao cả muôn trùng. Quá nhiều việc đều do tay Chúa Làm, địa cầu đầy dẫy những vật Chúa làm ra.</a:t>
            </a:r>
            <a:endParaRPr lang="en-US" sz="50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723562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b="1" u="sng" dirty="0" err="1">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6600" b="1" u="sng">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72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altLang="en-US" sz="8000" b="1"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Xin sai Thánh Thần Chúa đến để Ngài đổi mới mặt đất này. </a:t>
            </a:r>
            <a:endParaRPr lang="en-US" sz="72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263652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u="sng"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Tk2</a:t>
            </a:r>
            <a:r>
              <a:rPr lang="en-US" sz="5400" b="1" u="sng">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54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5400" b="1"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Vừa khi Chúa rút lại Khí Thiêng, là thân chúng trở lui bụi cát vì tắt hơi thở rồi. Muốn tạo lại Ngài ban sinh khí vào, bởi Ngài đổi mới bộ mặt của trần gian.</a:t>
            </a:r>
            <a:endParaRPr lang="en-US" sz="54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2633481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b="1" u="sng" dirty="0" err="1">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6600" b="1" u="sng">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72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altLang="en-US" sz="8000" b="1"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Xin sai Thánh Thần Chúa đến để Ngài đổi mới mặt đất này. </a:t>
            </a:r>
            <a:endParaRPr lang="en-US" sz="72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2636520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900" b="1" u="sng"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Tk3:</a:t>
            </a:r>
            <a:r>
              <a:rPr lang="en-US" sz="4900" b="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900" b="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Nguyện muôn kiếp Chúa hằng hiển vinh, và mong ước những công trình Chúa làm Chúa mãi vui mừng. Tiếng lòng này cầu mong vui ý Ngài, bởi Ngài là chính hoan lạc của đời ta</a:t>
            </a:r>
            <a:r>
              <a:rPr lang="en-US" sz="4900" b="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endParaRPr lang="en-US" sz="49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6164281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b="1" u="sng" dirty="0" err="1">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6600" b="1" u="sng">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72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altLang="en-US" sz="8000" b="1"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Xin sai Thánh Thần Chúa đến để Ngài đổi mới mặt đất này. </a:t>
            </a:r>
            <a:endParaRPr lang="en-US" sz="72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2636520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en-US" altLang="en-US" sz="7200" b="1" u="sng"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altLang="en-US" sz="7200" b="1" u="sng"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en-US" sz="66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6567925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401</TotalTime>
  <Words>222</Words>
  <Application>Microsoft Office PowerPoint</Application>
  <PresentationFormat>On-screen Show (16:9)</PresentationFormat>
  <Paragraphs>18</Paragraphs>
  <Slides>11</Slides>
  <Notes>0</Notes>
  <HiddenSlides>0</HiddenSlides>
  <MMClips>0</MMClips>
  <ScaleCrop>false</ScaleCrop>
  <HeadingPairs>
    <vt:vector size="4" baseType="variant">
      <vt:variant>
        <vt:lpstr>Theme</vt:lpstr>
      </vt:variant>
      <vt:variant>
        <vt:i4>3</vt:i4>
      </vt:variant>
      <vt:variant>
        <vt:lpstr>Slide Titles</vt:lpstr>
      </vt:variant>
      <vt:variant>
        <vt:i4>11</vt:i4>
      </vt:variant>
    </vt:vector>
  </HeadingPairs>
  <TitlesOfParts>
    <vt:vector size="14" baseType="lpstr">
      <vt:lpstr>Office Theme</vt:lpstr>
      <vt:lpstr>6_Office Theme</vt:lpstr>
      <vt:lpstr>1_Office Theme</vt:lpstr>
      <vt:lpstr> </vt:lpstr>
      <vt:lpstr>Đk: Xin sai Thánh Thần Chúa đến để Ngài đổi mới mặt đất này. </vt:lpstr>
      <vt:lpstr>Tk1: Hồn tôi hỡi chúc tụng Chúa đi, lạy Thiên Chúa Đấng con thờ kính. Ngài cao cả muôn trùng. Quá nhiều việc đều do tay Chúa Làm, địa cầu đầy dẫy những vật Chúa làm ra.</vt:lpstr>
      <vt:lpstr>Đk: Xin sai Thánh Thần Chúa đến để Ngài đổi mới mặt đất này. </vt:lpstr>
      <vt:lpstr>Tk2: Vừa khi Chúa rút lại Khí Thiêng, là thân chúng trở lui bụi cát vì tắt hơi thở rồi. Muốn tạo lại Ngài ban sinh khí vào, bởi Ngài đổi mới bộ mặt của trần gian.</vt:lpstr>
      <vt:lpstr>Đk: Xin sai Thánh Thần Chúa đến để Ngài đổi mới mặt đất này. </vt:lpstr>
      <vt:lpstr>Tk3: Nguyện muôn kiếp Chúa hằng hiển vinh, và mong ước những công trình Chúa làm Chúa mãi vui mừng. Tiếng lòng này cầu mong vui ý Ngài, bởi Ngài là chính hoan lạc của đời ta.</vt:lpstr>
      <vt:lpstr>Đk: Xin sai Thánh Thần Chúa đến để Ngài đổi mới mặt đất này. </vt:lpstr>
      <vt:lpstr> </vt:lpstr>
      <vt:lpstr>Lạy Chúa Thánh Thần, xin xuống tràn ngập cõi lòng các tín hữu Chúa và thắp sáng lửa tình yêu Chúa trong lòng họ</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Hùng Nam</dc:creator>
  <cp:lastModifiedBy>Hung Nam</cp:lastModifiedBy>
  <cp:revision>68</cp:revision>
  <dcterms:created xsi:type="dcterms:W3CDTF">2021-05-09T08:36:44Z</dcterms:created>
  <dcterms:modified xsi:type="dcterms:W3CDTF">2022-04-06T07:36:55Z</dcterms:modified>
</cp:coreProperties>
</file>