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361" r:id="rId2"/>
    <p:sldId id="261" r:id="rId3"/>
    <p:sldId id="262" r:id="rId4"/>
    <p:sldId id="9534" r:id="rId5"/>
    <p:sldId id="9536" r:id="rId6"/>
    <p:sldId id="264" r:id="rId7"/>
    <p:sldId id="9535" r:id="rId8"/>
    <p:sldId id="9537" r:id="rId9"/>
    <p:sldId id="267" r:id="rId10"/>
    <p:sldId id="9538" r:id="rId11"/>
    <p:sldId id="9660" r:id="rId12"/>
    <p:sldId id="9584" r:id="rId13"/>
    <p:sldId id="965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8" autoAdjust="0"/>
  </p:normalViewPr>
  <p:slideViewPr>
    <p:cSldViewPr>
      <p:cViewPr>
        <p:scale>
          <a:sx n="125" d="100"/>
          <a:sy n="125" d="100"/>
        </p:scale>
        <p:origin x="-1224" y="-7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85A-41BA-478A-AF40-EE388BA4354F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E525-C807-438F-B928-E49A2015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/>
          <a:lstStyle/>
          <a:p>
            <a:pPr eaLnBrk="1" hangingPunct="1">
              <a:lnSpc>
                <a:spcPct val="120000"/>
              </a:lnSpc>
            </a:pPr>
            <a:endParaRPr lang="en-US" sz="45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86187" y="16669"/>
            <a:ext cx="26161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hỉ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8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429000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Chiên </a:t>
            </a:r>
            <a:r>
              <a:rPr lang="en-US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66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ợt</a:t>
            </a:r>
            <a:r>
              <a:rPr lang="en-US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66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vi-VN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66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6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66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Alleluia…Alleluia</a:t>
            </a:r>
            <a:endParaRPr lang="en-US" sz="4000" u="sng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985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Alleluia…Alleluia</a:t>
            </a:r>
            <a:endParaRPr lang="en-US" sz="32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hỉ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8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Tk1: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Is-ra-el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8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9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89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hỉ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8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Tk2</a:t>
            </a:r>
            <a:r>
              <a: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8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5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4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hoát</a:t>
            </a:r>
            <a:r>
              <a:rPr lang="en-US" alt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loan </a:t>
            </a:r>
            <a:r>
              <a:rPr lang="en-US" alt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trót</a:t>
            </a:r>
            <a:r>
              <a:rPr lang="en-US" alt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hỉ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8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>
              <a:lnSpc>
                <a:spcPct val="98000"/>
              </a:lnSpc>
            </a:pP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8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8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160</Words>
  <Application>Microsoft Office PowerPoint</Application>
  <PresentationFormat>On-screen Show (16:9)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</vt:lpstr>
      <vt:lpstr>Đk: Đây là ngày Chúa đã làm ra, nào ta hãy hỉ hoan vui mừng. </vt:lpstr>
      <vt:lpstr> Tk1: Chúc tụng Chúa vì Ngài nhân từ, ngàn đời Chúa vẫn trọn tình thương.  </vt:lpstr>
      <vt:lpstr>***: Is-ra-el hãy nói lên rằng, ngàn đời Chúa vẫn trọn tình thương. </vt:lpstr>
      <vt:lpstr>Đk: Đây là ngày Chúa đã làm ra, nào ta hãy hỉ hoan vui mừng. </vt:lpstr>
      <vt:lpstr>Tk2: Cánh tay Chúa vận dụng uy lực, kìa là cánh hữu Ngài vùng cao, </vt:lpstr>
      <vt:lpstr>***: Thoát vong thân và sống loan truyền sự nghiệp Chúa trót cả đời tôi. </vt:lpstr>
      <vt:lpstr>Đk: Đây là ngày Chúa đã làm ra, nào ta hãy hỉ hoan vui mừng. </vt:lpstr>
      <vt:lpstr>Đó chính công trình Chúa đã làm kỳ diệu trước mắt mọi phạm nhân. </vt:lpstr>
      <vt:lpstr>Đk: Đây là ngày Chúa đã làm ra, nào ta hãy hỉ hoan vui mừng. </vt:lpstr>
      <vt:lpstr> </vt:lpstr>
      <vt:lpstr>Chiên Vượt Qua của chúng ta, là Đức Ki-tô. Vậy chúng ta hãy mừng lễ trong Chúa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Hung Nam</cp:lastModifiedBy>
  <cp:revision>52</cp:revision>
  <dcterms:created xsi:type="dcterms:W3CDTF">2021-05-09T08:36:44Z</dcterms:created>
  <dcterms:modified xsi:type="dcterms:W3CDTF">2022-04-06T00:11:47Z</dcterms:modified>
</cp:coreProperties>
</file>