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23"/>
  </p:notesMasterIdLst>
  <p:sldIdLst>
    <p:sldId id="8665" r:id="rId7"/>
    <p:sldId id="8670" r:id="rId8"/>
    <p:sldId id="8339" r:id="rId9"/>
    <p:sldId id="8337" r:id="rId10"/>
    <p:sldId id="8671" r:id="rId11"/>
    <p:sldId id="8579" r:id="rId12"/>
    <p:sldId id="8496" r:id="rId13"/>
    <p:sldId id="8672" r:id="rId14"/>
    <p:sldId id="8348" r:id="rId15"/>
    <p:sldId id="8338" r:id="rId16"/>
    <p:sldId id="8673" r:id="rId17"/>
    <p:sldId id="8538" r:id="rId18"/>
    <p:sldId id="8582" r:id="rId19"/>
    <p:sldId id="8674" r:id="rId20"/>
    <p:sldId id="2320" r:id="rId21"/>
    <p:sldId id="8352" r:id="rId22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9" autoAdjust="0"/>
    <p:restoredTop sz="93716" autoAdjust="0"/>
  </p:normalViewPr>
  <p:slideViewPr>
    <p:cSldViewPr>
      <p:cViewPr>
        <p:scale>
          <a:sx n="125" d="100"/>
          <a:sy n="125" d="100"/>
        </p:scale>
        <p:origin x="-1224" y="-7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6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40000"/>
              </a:lnSpc>
              <a:buFontTx/>
              <a:buNone/>
              <a:defRPr/>
            </a:pPr>
            <a:endParaRPr lang="en-US" sz="1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 Vịnh 125</a:t>
            </a:r>
          </a:p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 Kim Long</a:t>
            </a:r>
          </a:p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Câu</a:t>
            </a:r>
          </a:p>
        </p:txBody>
      </p:sp>
    </p:spTree>
    <p:extLst>
      <p:ext uri="{BB962C8B-B14F-4D97-AF65-F5344CB8AC3E}">
        <p14:creationId xmlns:p14="http://schemas.microsoft.com/office/powerpoint/2010/main" val="268827768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 này buồn bã đi gieo, </a:t>
            </a:r>
            <a:r>
              <a:rPr lang="vi-VN" sz="8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 mai đây vui mừng hái gặt</a:t>
            </a:r>
            <a:r>
              <a:rPr lang="vi-VN" sz="8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88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8069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Chúa làm 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ta, ôi thực vĩ đại, ta thấy mình chứa chan niềm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962063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95250"/>
            <a:ext cx="9144000" cy="52387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6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Pk4:</a:t>
            </a:r>
            <a:r>
              <a:rPr lang="en-US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Họ ra đi, đi mà đẫm châu lệ </a:t>
            </a:r>
            <a:r>
              <a:rPr lang="vi-VN" sz="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 vãi từng hạt ươm giống </a:t>
            </a:r>
            <a:r>
              <a:rPr lang="vi-VN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69408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15240" y="0"/>
            <a:ext cx="9144000" cy="51435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10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 về, về sẽ reo vui và trên vai mang nặng lúa vàng.</a:t>
            </a:r>
          </a:p>
        </p:txBody>
      </p:sp>
    </p:spTree>
    <p:extLst>
      <p:ext uri="{BB962C8B-B14F-4D97-AF65-F5344CB8AC3E}">
        <p14:creationId xmlns:p14="http://schemas.microsoft.com/office/powerpoint/2010/main" val="2722971534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Chúa làm 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ta, ôi thực vĩ đại, ta thấy mình chứa chan niềm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962063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32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171450"/>
            <a:ext cx="9144000" cy="53149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48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Alleluia-alleluia:</a:t>
            </a:r>
            <a:r>
              <a:rPr lang="en-US" sz="4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Hãy dọn đường cho Chúa, hãy sửa đường Chúa cho thẳng ngay. </a:t>
            </a:r>
            <a:r>
              <a:rPr lang="vi-VN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mọi người sẽ thấy, ơn </a:t>
            </a:r>
            <a:r>
              <a:rPr lang="vi-VN" sz="4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 Chúa cứu độ</a:t>
            </a:r>
            <a:r>
              <a:rPr lang="en-US" sz="4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Alleluia.</a:t>
            </a:r>
          </a:p>
        </p:txBody>
      </p:sp>
    </p:spTree>
    <p:extLst>
      <p:ext uri="{BB962C8B-B14F-4D97-AF65-F5344CB8AC3E}">
        <p14:creationId xmlns:p14="http://schemas.microsoft.com/office/powerpoint/2010/main" val="3227465723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Chúa làm 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ta, ôi thực vĩ đại, ta thấy mình chứa chan niềm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962063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-7620" y="-171450"/>
            <a:ext cx="9144000" cy="53149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6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Pk1:</a:t>
            </a:r>
            <a:r>
              <a:rPr lang="en-US" sz="6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 Xi-on khi được Chúa dẫn về. </a:t>
            </a:r>
            <a:r>
              <a:rPr lang="vi-VN" sz="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ngỡ ngàng tựa trong giấc </a:t>
            </a:r>
            <a:r>
              <a:rPr lang="vi-VN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5891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228600"/>
            <a:ext cx="9144000" cy="49149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cười rộn rã đôi môi. Lời hoan ca vang rền cửa miệng.</a:t>
            </a:r>
            <a:endParaRPr lang="en-US" sz="6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641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Chúa làm 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ta, ôi thực vĩ đại, ta thấy mình chứa chan niềm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962063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5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Pk2:</a:t>
            </a:r>
            <a:r>
              <a:rPr lang="en-US" sz="65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5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 chư </a:t>
            </a:r>
            <a:r>
              <a:rPr lang="en-US" sz="65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 to nhỏ với nhau rằng: Ôi Chúa làm việc bao lớn lao</a:t>
            </a:r>
            <a:r>
              <a:rPr lang="en-US" sz="65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5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06413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làm việc lớn lao thay, </a:t>
            </a:r>
            <a:r>
              <a:rPr lang="vi-VN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ta nay vui mừng đẫy </a:t>
            </a:r>
            <a:r>
              <a:rPr 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tràn</a:t>
            </a:r>
            <a:r>
              <a:rPr lang="en-US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8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58479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Chúa làm 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ta, ôi thực vĩ đại, ta thấy mình chứa chan niềm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962063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323850"/>
            <a:ext cx="9144000" cy="54673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6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Pk3</a:t>
            </a:r>
            <a:r>
              <a:rPr lang="en-US" sz="6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Nguyện anh em lao tù, Chúa đưa về, </a:t>
            </a:r>
            <a:r>
              <a:rPr lang="vi-VN" sz="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suối cạn miền nam đón </a:t>
            </a:r>
            <a:r>
              <a:rPr lang="vi-VN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980064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38925161</TotalTime>
  <Words>279</Words>
  <Application>Microsoft Office PowerPoint</Application>
  <PresentationFormat>On-screen Show (16:9)</PresentationFormat>
  <Paragraphs>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1646</cp:revision>
  <dcterms:created xsi:type="dcterms:W3CDTF">2013-07-30T12:23:13Z</dcterms:created>
  <dcterms:modified xsi:type="dcterms:W3CDTF">2021-12-05T00:37:40Z</dcterms:modified>
</cp:coreProperties>
</file>