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68" r:id="rId3"/>
    <p:sldMasterId id="2147483780" r:id="rId4"/>
    <p:sldMasterId id="2147483792" r:id="rId5"/>
    <p:sldMasterId id="2147483804" r:id="rId6"/>
    <p:sldMasterId id="2147483816" r:id="rId7"/>
  </p:sldMasterIdLst>
  <p:notesMasterIdLst>
    <p:notesMasterId r:id="rId22"/>
  </p:notesMasterIdLst>
  <p:sldIdLst>
    <p:sldId id="2361" r:id="rId8"/>
    <p:sldId id="261" r:id="rId9"/>
    <p:sldId id="262" r:id="rId10"/>
    <p:sldId id="9670" r:id="rId11"/>
    <p:sldId id="9673" r:id="rId12"/>
    <p:sldId id="264" r:id="rId13"/>
    <p:sldId id="9671" r:id="rId14"/>
    <p:sldId id="9674" r:id="rId15"/>
    <p:sldId id="9666" r:id="rId16"/>
    <p:sldId id="9672" r:id="rId17"/>
    <p:sldId id="9675" r:id="rId18"/>
    <p:sldId id="9660" r:id="rId19"/>
    <p:sldId id="9584" r:id="rId20"/>
    <p:sldId id="965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125" d="100"/>
          <a:sy n="125" d="100"/>
        </p:scale>
        <p:origin x="-1224" y="-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3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3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1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0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2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66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7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11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6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2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9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69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7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47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4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0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8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06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94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6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2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90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12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9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5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9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02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3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2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36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98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7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5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9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9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59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9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32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29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36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98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7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5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91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9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59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024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32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29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36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987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7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5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9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7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 VỊNH 144</a:t>
            </a:r>
          </a:p>
          <a:p>
            <a:pPr eaLnBrk="1" hangingPunct="1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Nhật V Phục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Năm C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LM Kim Long</a:t>
            </a: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 Câu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86187" y="16669"/>
            <a:ext cx="2616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4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Chính vương quyền sáng chói muôn đời, nước Ngài quang vinh sẽ luôn trường tồn đến ngàn thu 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Lạy Chúa con thờ, là vua của con, con chúa tụng Danh Chúa đến muôn đời.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Autofit/>
          </a:bodyPr>
          <a:lstStyle/>
          <a:p>
            <a:pPr algn="just"/>
            <a:r>
              <a:rPr lang="en-US" sz="55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nói:  Thầy ban cho các con một điều răn mới là các con hãy yêu thương nhau như Thầy yêu thương các con.</a:t>
            </a:r>
            <a:endParaRPr lang="en-US" sz="55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85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32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Lạy Chúa con thờ, là vua của con, con chúa tụng Danh Chúa đến muôn đời.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Tk1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 Chúa nhân hậu và hay xót thương, không mau giận nhưng sẵn ân tình.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nhân hậu với hết mọi người, tỏ lòng khoan dung với muôn loài Ngài đã dựng nên.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Lạy Chúa con thờ, là vua của con, con chúa tụng Danh Chúa đến muôn đời.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Tk2</a:t>
            </a:r>
            <a:r>
              <a:rPr lang="en-US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Chúa đã làm đều phải tán dương. Tôi trung phải lên tiếng ca tụng,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nói lên rằng: Nước Chúa vinh hiển. Hãy cùng tuyên xưng: Chúa ta thờ thực rất quyền uy.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Lạy Chúa con thờ, là vua của con, con chúa tụng Danh Chúa đến muôn đời.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Tk3: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Người thế nay tận tường bao chiến công. Trông vương quyền của Chúa rạng ngời.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250</Words>
  <Application>Microsoft Office PowerPoint</Application>
  <PresentationFormat>On-screen Show (16:9)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Office Theme</vt:lpstr>
      <vt:lpstr>6_Office Theme</vt:lpstr>
      <vt:lpstr>4_Office Theme</vt:lpstr>
      <vt:lpstr>5_Office Theme</vt:lpstr>
      <vt:lpstr>1_Office Theme</vt:lpstr>
      <vt:lpstr>2_Office Theme</vt:lpstr>
      <vt:lpstr>3_Office Theme</vt:lpstr>
      <vt:lpstr> </vt:lpstr>
      <vt:lpstr>Đk: Lạy Chúa con thờ, là vua của con, con chúa tụng Danh Chúa đến muôn đời. </vt:lpstr>
      <vt:lpstr>Tk1: Thật Chúa nhân hậu và hay xót thương, không mau giận nhưng sẵn ân tình.</vt:lpstr>
      <vt:lpstr>***: Chúa nhân hậu với hết mọi người, tỏ lòng khoan dung với muôn loài Ngài đã dựng nên.</vt:lpstr>
      <vt:lpstr>Đk: Lạy Chúa con thờ, là vua của con, con chúa tụng Danh Chúa đến muôn đời. </vt:lpstr>
      <vt:lpstr>Tk2: Việc Chúa đã làm đều phải tán dương. Tôi trung phải lên tiếng ca tụng,</vt:lpstr>
      <vt:lpstr>***: nói lên rằng: Nước Chúa vinh hiển. Hãy cùng tuyên xưng: Chúa ta thờ thực rất quyền uy.</vt:lpstr>
      <vt:lpstr>Đk: Lạy Chúa con thờ, là vua của con, con chúa tụng Danh Chúa đến muôn đời. </vt:lpstr>
      <vt:lpstr>Tk3: Người thế nay tận tường bao chiến công. Trông vương quyền của Chúa rạng ngời.</vt:lpstr>
      <vt:lpstr>***: Chính vương quyền sáng chói muôn đời, nước Ngài quang vinh sẽ luôn trường tồn đến ngàn thu .</vt:lpstr>
      <vt:lpstr>Đk: Lạy Chúa con thờ, là vua của con, con chúa tụng Danh Chúa đến muôn đời. </vt:lpstr>
      <vt:lpstr> </vt:lpstr>
      <vt:lpstr>Chúa nói:  Thầy ban cho các con một điều răn mới là các con hãy yêu thương nhau như Thầy yêu thương các con.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62</cp:revision>
  <dcterms:created xsi:type="dcterms:W3CDTF">2021-05-09T08:36:44Z</dcterms:created>
  <dcterms:modified xsi:type="dcterms:W3CDTF">2022-04-06T01:38:29Z</dcterms:modified>
</cp:coreProperties>
</file>