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19"/>
  </p:notesMasterIdLst>
  <p:sldIdLst>
    <p:sldId id="6884" r:id="rId7"/>
    <p:sldId id="8578" r:id="rId8"/>
    <p:sldId id="8037" r:id="rId9"/>
    <p:sldId id="8340" r:id="rId10"/>
    <p:sldId id="8579" r:id="rId11"/>
    <p:sldId id="8347" r:id="rId12"/>
    <p:sldId id="8537" r:id="rId13"/>
    <p:sldId id="8580" r:id="rId14"/>
    <p:sldId id="8338" r:id="rId15"/>
    <p:sldId id="8538" r:id="rId16"/>
    <p:sldId id="8582" r:id="rId17"/>
    <p:sldId id="8352" r:id="rId18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9" autoAdjust="0"/>
    <p:restoredTop sz="93716" autoAdjust="0"/>
  </p:normalViewPr>
  <p:slideViewPr>
    <p:cSldViewPr>
      <p:cViewPr>
        <p:scale>
          <a:sx n="132" d="100"/>
          <a:sy n="132" d="100"/>
        </p:scale>
        <p:origin x="-1014" y="-6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58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247650"/>
            <a:ext cx="9067800" cy="53911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Tội tình nặng nề con Chúa hãy dung tha.</a:t>
            </a:r>
            <a:r>
              <a:rPr lang="vi-VN" sz="6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xin thương xót con vì danh thánh Ngài.</a:t>
            </a:r>
            <a:r>
              <a:rPr lang="en-US" sz="6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69408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103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103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0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Lạy Chúa con nâng tâm hồn lên cùng Chúa .</a:t>
            </a:r>
          </a:p>
        </p:txBody>
      </p:sp>
    </p:spTree>
    <p:extLst>
      <p:ext uri="{BB962C8B-B14F-4D97-AF65-F5344CB8AC3E}">
        <p14:creationId xmlns:p14="http://schemas.microsoft.com/office/powerpoint/2010/main" val="2722971534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24765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4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Alleluia-alleluia</a:t>
            </a:r>
            <a:r>
              <a:rPr lang="en-US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Lạy Chúa xin tỏ cho chúng con tình thương của Chúa. </a:t>
            </a:r>
            <a:r>
              <a:rPr lang="vi-VN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ban ơn cứu độ cho chúng con. </a:t>
            </a:r>
            <a:r>
              <a:rPr lang="vi-VN" sz="6000" b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Alleluia</a:t>
            </a:r>
            <a:r>
              <a:rPr lang="vi-VN" sz="6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000" b="1" u="sng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465723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103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103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0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Lạy Chúa con nâng tâm hồn lên cùng Chúa.</a:t>
            </a:r>
          </a:p>
        </p:txBody>
      </p:sp>
    </p:spTree>
    <p:extLst>
      <p:ext uri="{BB962C8B-B14F-4D97-AF65-F5344CB8AC3E}">
        <p14:creationId xmlns:p14="http://schemas.microsoft.com/office/powerpoint/2010/main" val="3481580832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9400" b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9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k1</a:t>
            </a:r>
            <a:r>
              <a:rPr lang="en-US" sz="9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9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Xin chỉ dạy con biết đường lối Chúa</a:t>
            </a:r>
            <a:r>
              <a:rPr lang="en-US" sz="9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Và dẫn con theo chân lý của Ngài</a:t>
            </a:r>
            <a:r>
              <a:rPr lang="en-US" sz="9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9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21309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247650"/>
            <a:ext cx="9117600" cy="53149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Ngài là thần linh tế độ cho con.</a:t>
            </a:r>
            <a:r>
              <a:rPr lang="vi-VN" sz="6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Ngày đêm con vững tin lòng thương xót Ngài.</a:t>
            </a:r>
            <a:r>
              <a:rPr lang="en-US" sz="6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599140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103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103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0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Lạy Chúa con nâng tâm hồn lên cùng Chúa .</a:t>
            </a:r>
          </a:p>
        </p:txBody>
      </p:sp>
    </p:spTree>
    <p:extLst>
      <p:ext uri="{BB962C8B-B14F-4D97-AF65-F5344CB8AC3E}">
        <p14:creationId xmlns:p14="http://schemas.microsoft.com/office/powerpoint/2010/main" val="2848064138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8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k2</a:t>
            </a: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Xin chỉ đường cho những kẻ lỡ bước. </a:t>
            </a:r>
            <a:r>
              <a:rPr lang="vi-VN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 Chúa đây luôn nhân ái chân thực</a:t>
            </a:r>
            <a:r>
              <a:rPr 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7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03060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247650"/>
            <a:ext cx="9144000" cy="53911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Dìu kẻ nghèo hèn theo lối đường công 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 Dạy con luôn vững tâm tìm theo lối </a:t>
            </a: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ngài.</a:t>
            </a:r>
          </a:p>
        </p:txBody>
      </p:sp>
    </p:spTree>
    <p:extLst>
      <p:ext uri="{BB962C8B-B14F-4D97-AF65-F5344CB8AC3E}">
        <p14:creationId xmlns:p14="http://schemas.microsoft.com/office/powerpoint/2010/main" val="2377173369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103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103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0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Lạy Chúa con nâng tâm hồn lên cùng Chúa .</a:t>
            </a:r>
          </a:p>
        </p:txBody>
      </p:sp>
    </p:spTree>
    <p:extLst>
      <p:ext uri="{BB962C8B-B14F-4D97-AF65-F5344CB8AC3E}">
        <p14:creationId xmlns:p14="http://schemas.microsoft.com/office/powerpoint/2010/main" val="235988629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8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k3</a:t>
            </a: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 nẻo đường Chúa thảy đều nghĩa tín. </a:t>
            </a:r>
            <a:r>
              <a:rPr lang="vi-VN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 những ai tuân giao ước của Ngài</a:t>
            </a:r>
            <a:r>
              <a:rPr 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0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8069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38925080</TotalTime>
  <Words>191</Words>
  <Application>Microsoft Office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Trek</vt:lpstr>
      <vt:lpstr>Flow</vt:lpstr>
      <vt:lpstr>Technic</vt:lpstr>
      <vt:lpstr>Thatch</vt:lpstr>
      <vt:lpstr>14_Default Design</vt:lpstr>
      <vt:lpstr>36_Default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1541</cp:revision>
  <dcterms:created xsi:type="dcterms:W3CDTF">2013-07-30T12:23:13Z</dcterms:created>
  <dcterms:modified xsi:type="dcterms:W3CDTF">2021-11-25T10:41:30Z</dcterms:modified>
</cp:coreProperties>
</file>