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theme/themeOverride4.xml" ContentType="application/vnd.openxmlformats-officedocument.themeOverrid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  <p:sldMasterId id="2147483708" r:id="rId3"/>
    <p:sldMasterId id="2147483720" r:id="rId4"/>
    <p:sldMasterId id="2147483833" r:id="rId5"/>
    <p:sldMasterId id="2147483894" r:id="rId6"/>
  </p:sldMasterIdLst>
  <p:notesMasterIdLst>
    <p:notesMasterId r:id="rId19"/>
  </p:notesMasterIdLst>
  <p:sldIdLst>
    <p:sldId id="6884" r:id="rId7"/>
    <p:sldId id="8578" r:id="rId8"/>
    <p:sldId id="8037" r:id="rId9"/>
    <p:sldId id="8340" r:id="rId10"/>
    <p:sldId id="8579" r:id="rId11"/>
    <p:sldId id="8347" r:id="rId12"/>
    <p:sldId id="8537" r:id="rId13"/>
    <p:sldId id="8580" r:id="rId14"/>
    <p:sldId id="8338" r:id="rId15"/>
    <p:sldId id="8538" r:id="rId16"/>
    <p:sldId id="8582" r:id="rId17"/>
    <p:sldId id="2320" r:id="rId18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6600"/>
    <a:srgbClr val="FF66CC"/>
    <a:srgbClr val="CC99FF"/>
    <a:srgbClr val="CCECFF"/>
    <a:srgbClr val="CCFFF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89" autoAdjust="0"/>
    <p:restoredTop sz="93716" autoAdjust="0"/>
  </p:normalViewPr>
  <p:slideViewPr>
    <p:cSldViewPr>
      <p:cViewPr>
        <p:scale>
          <a:sx n="132" d="100"/>
          <a:sy n="132" d="100"/>
        </p:scale>
        <p:origin x="-1014" y="-6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845F6DF-176D-44E4-8805-E38E7059AB7E}" type="datetimeFigureOut">
              <a:rPr lang="en-US"/>
              <a:pPr>
                <a:defRPr/>
              </a:pPr>
              <a:t>11/30/2021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948C3CB-3830-4556-BDE8-77C661528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9157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401242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3640059"/>
            <a:ext cx="8458200" cy="916781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2914650"/>
            <a:ext cx="8458200" cy="6858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1" y="4855369"/>
            <a:ext cx="758825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B1E96-DE9C-45D7-8CA5-EACB389EE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8572"/>
      </p:ext>
    </p:extLst>
  </p:cSld>
  <p:clrMapOvr>
    <a:masterClrMapping/>
  </p:clrMapOvr>
  <p:transition advClick="0" advTm="3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411957"/>
            <a:ext cx="18288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957"/>
            <a:ext cx="62484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745CD-422A-4F68-8489-FE23FBA72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58596"/>
      </p:ext>
    </p:extLst>
  </p:cSld>
  <p:clrMapOvr>
    <a:masterClrMapping/>
  </p:clrMapOvr>
  <p:transition advClick="0" advTm="3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3AA19-C3AE-452A-82BE-7D0EB1A0A6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937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6AB36-1A4B-4E2F-9C28-72BB0DE187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886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CC5B1-DCDF-49A8-8570-14E8F5EEC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931207"/>
      </p:ext>
    </p:extLst>
  </p:cSld>
  <p:clrMapOvr>
    <a:masterClrMapping/>
  </p:clrMapOvr>
  <p:transition advClick="0" advTm="3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7DD4F-82A5-4C3B-941E-62873B7178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98535"/>
      </p:ext>
    </p:extLst>
  </p:cSld>
  <p:clrMapOvr>
    <a:masterClrMapping/>
  </p:clrMapOvr>
  <p:transition advClick="0" advTm="3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E2763-D6B5-4A22-A433-78F232A4A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07988"/>
      </p:ext>
    </p:extLst>
  </p:cSld>
  <p:clrMapOvr>
    <a:masterClrMapping/>
  </p:clrMapOvr>
  <p:transition advClick="0" advTm="3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DEDE9-E1FF-4533-B4ED-44C26BFE5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29194"/>
      </p:ext>
    </p:extLst>
  </p:cSld>
  <p:clrMapOvr>
    <a:masterClrMapping/>
  </p:clrMapOvr>
  <p:transition advClick="0" advTm="3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B598B-6828-40A0-B42B-1DC3060CC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27829"/>
      </p:ext>
    </p:extLst>
  </p:cSld>
  <p:clrMapOvr>
    <a:masterClrMapping/>
  </p:clrMapOvr>
  <p:transition advClick="0" advTm="3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831056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6" y="4019551"/>
            <a:ext cx="155575" cy="116681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B81DF-FF32-44C9-B173-CF9B90E18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82458"/>
      </p:ext>
    </p:extLst>
  </p:cSld>
  <p:clrMapOvr>
    <a:masterClrMapping/>
  </p:clrMapOvr>
  <p:transition advClick="0" advTm="3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14B10-9902-42A5-89D9-4BE923497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02104"/>
      </p:ext>
    </p:extLst>
  </p:cSld>
  <p:clrMapOvr>
    <a:masterClrMapping/>
  </p:clrMapOvr>
  <p:transition advClick="0" advTm="3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258367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257300"/>
            <a:ext cx="8458200" cy="9144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210314"/>
            <a:ext cx="8686800" cy="88861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817D3-75F4-4915-A26E-AD9136616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837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1C459-3387-4F08-98C1-50CF2FD17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73844"/>
      </p:ext>
    </p:extLst>
  </p:cSld>
  <p:clrMapOvr>
    <a:masterClrMapping/>
  </p:clrMapOvr>
  <p:transition advClick="0" advTm="3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2503170"/>
            <a:ext cx="6480048" cy="172593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158609"/>
            <a:ext cx="6480048" cy="131445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F40E9-2769-4211-A4EA-451CEE434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19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87878"/>
            <a:ext cx="6629400" cy="1369772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864350"/>
            <a:ext cx="6629400" cy="800016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48695-B5DC-459E-B5FE-6041026FC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256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C01C6-272B-4F13-87E2-699A16993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924578"/>
      </p:ext>
    </p:extLst>
  </p:cSld>
  <p:clrMapOvr>
    <a:masterClrMapping/>
  </p:clrMapOvr>
  <p:transition advClick="0" advTm="3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114800"/>
            <a:ext cx="4040188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4114800"/>
            <a:ext cx="4041775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137685"/>
            <a:ext cx="4040188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137685"/>
            <a:ext cx="4041775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5C5CC-CF02-4134-B121-DD8B1717E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10400"/>
      </p:ext>
    </p:extLst>
  </p:cSld>
  <p:clrMapOvr>
    <a:masterClrMapping/>
  </p:clrMapOvr>
  <p:transition advClick="0" advTm="3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7470648" cy="85725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55036-1CD5-458F-89CC-78993760F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74074"/>
      </p:ext>
    </p:extLst>
  </p:cSld>
  <p:clrMapOvr>
    <a:masterClrMapping/>
  </p:clrMapOvr>
  <p:transition advClick="0" advTm="3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4DA42-F8B5-4A0A-A7D0-5D0AEEA6F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31751"/>
      </p:ext>
    </p:extLst>
  </p:cSld>
  <p:clrMapOvr>
    <a:masterClrMapping/>
  </p:clrMapOvr>
  <p:transition advClick="0" advTm="3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9146"/>
            <a:ext cx="3200400" cy="547688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60818"/>
            <a:ext cx="2743200" cy="6858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85900"/>
            <a:ext cx="7086600" cy="2857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4816079"/>
            <a:ext cx="7620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2F240-1C78-4B20-A647-44597A5E2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81126"/>
      </p:ext>
    </p:extLst>
  </p:cSld>
  <p:clrMapOvr>
    <a:masterClrMapping/>
  </p:clrMapOvr>
  <p:transition advClick="0" advTm="3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279282"/>
            <a:ext cx="3053868" cy="940356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764930"/>
            <a:ext cx="4114800" cy="30861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249074"/>
            <a:ext cx="3053866" cy="199761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BDC50-97A4-4C86-99E5-659BA9211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06950"/>
      </p:ext>
    </p:extLst>
  </p:cSld>
  <p:clrMapOvr>
    <a:masterClrMapping/>
  </p:clrMapOvr>
  <p:transition advClick="0" advTm="3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CF7B1-6E53-4FF1-B08A-12D01B436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20183"/>
      </p:ext>
    </p:extLst>
  </p:cSld>
  <p:clrMapOvr>
    <a:masterClrMapping/>
  </p:clrMapOvr>
  <p:transition advClick="0" advTm="3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200150"/>
            <a:ext cx="41910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3434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5B6C7-AB2B-4E5A-8B96-B6FB8E95F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57749"/>
      </p:ext>
    </p:extLst>
  </p:cSld>
  <p:clrMapOvr>
    <a:masterClrMapping/>
  </p:clrMapOvr>
  <p:transition advClick="0" advTm="3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99141-4CB1-4FDB-9192-2D09E6ADB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81739"/>
      </p:ext>
    </p:extLst>
  </p:cSld>
  <p:clrMapOvr>
    <a:masterClrMapping/>
  </p:clrMapOvr>
  <p:transition advClick="0" advTm="3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-22622"/>
            <a:ext cx="9067800" cy="5167313"/>
            <a:chOff x="0" y="-30477"/>
            <a:chExt cx="9067800" cy="6889273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1428750"/>
            <a:ext cx="4953000" cy="23431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grpSp>
        <p:nvGrpSpPr>
          <p:cNvPr id="89" name="Group 92"/>
          <p:cNvGrpSpPr>
            <a:grpSpLocks/>
          </p:cNvGrpSpPr>
          <p:nvPr/>
        </p:nvGrpSpPr>
        <p:grpSpPr bwMode="auto">
          <a:xfrm>
            <a:off x="0" y="1543050"/>
            <a:ext cx="4802188" cy="2115741"/>
            <a:chOff x="0" y="2057400"/>
            <a:chExt cx="4801394" cy="2820988"/>
          </a:xfrm>
        </p:grpSpPr>
        <p:cxnSp>
          <p:nvCxnSpPr>
            <p:cNvPr id="90" name="Straight Connector 89"/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97819"/>
            <a:ext cx="4419600" cy="1200245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800350"/>
            <a:ext cx="4419600" cy="8001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FA6FB-5A09-420A-9122-A00FED662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71230"/>
      </p:ext>
    </p:extLst>
  </p:cSld>
  <p:clrMapOvr>
    <a:masterClrMapping/>
  </p:clrMapOvr>
  <p:transition advClick="0" advTm="3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0" y="-22623"/>
            <a:ext cx="9067800" cy="3634979"/>
            <a:chOff x="1" y="-30477"/>
            <a:chExt cx="9067799" cy="4526277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3233738"/>
            <a:ext cx="9144000" cy="1428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89" name="Straight Connector 88"/>
          <p:cNvCxnSpPr/>
          <p:nvPr/>
        </p:nvCxnSpPr>
        <p:spPr>
          <a:xfrm>
            <a:off x="0" y="3290888"/>
            <a:ext cx="9144000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0" y="4604148"/>
            <a:ext cx="9144000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216023"/>
            <a:ext cx="8305800" cy="310987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3347676"/>
            <a:ext cx="83058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1AF84-FBCA-4A3E-B5D9-7961601EA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970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3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EF1A-7FE7-41D2-A781-454C4686F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33841"/>
      </p:ext>
    </p:extLst>
  </p:cSld>
  <p:clrMapOvr>
    <a:masterClrMapping/>
  </p:clrMapOvr>
  <p:transition advClick="0" advTm="3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3601E-B46D-46E7-A1E8-86EA02F31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54529"/>
      </p:ext>
    </p:extLst>
  </p:cSld>
  <p:clrMapOvr>
    <a:masterClrMapping/>
  </p:clrMapOvr>
  <p:transition advClick="0" advTm="3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156E9-AAC2-4214-9826-AB0C777C4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55747"/>
      </p:ext>
    </p:extLst>
  </p:cSld>
  <p:clrMapOvr>
    <a:masterClrMapping/>
  </p:clrMapOvr>
  <p:transition advClick="0" advTm="3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9209E-2DC0-474C-BAEA-D2722628E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57163"/>
      </p:ext>
    </p:extLst>
  </p:cSld>
  <p:clrMapOvr>
    <a:masterClrMapping/>
  </p:clrMapOvr>
  <p:transition advClick="0" advTm="3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04788"/>
            <a:ext cx="548640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426464"/>
            <a:ext cx="2377440" cy="10287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5164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427C0-C320-4605-A21F-6456727A4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13362"/>
      </p:ext>
    </p:extLst>
  </p:cSld>
  <p:clrMapOvr>
    <a:masterClrMapping/>
  </p:clrMapOvr>
  <p:transition advClick="0" advTm="3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285750"/>
            <a:ext cx="5562600" cy="42291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428750"/>
            <a:ext cx="2377440" cy="10287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7450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74D00-D065-45C5-8AA1-291744212A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84328"/>
      </p:ext>
    </p:extLst>
  </p:cSld>
  <p:clrMapOvr>
    <a:masterClrMapping/>
  </p:clrMapOvr>
  <p:transition advClick="0" advTm="3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7C9E8-D485-4F49-9310-5347B17FB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966191"/>
      </p:ext>
    </p:extLst>
  </p:cSld>
  <p:clrMapOvr>
    <a:masterClrMapping/>
  </p:clrMapOvr>
  <p:transition advClick="0" advTm="3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451485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4057650"/>
            <a:ext cx="8610600" cy="6619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500062"/>
            <a:ext cx="4290556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6" y="500062"/>
            <a:ext cx="4292241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987028"/>
            <a:ext cx="429055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987028"/>
            <a:ext cx="428853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4857750"/>
            <a:ext cx="7620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6FFC5-2E7D-47E9-98B5-1B0C26CFD0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33608"/>
      </p:ext>
    </p:extLst>
  </p:cSld>
  <p:clrMapOvr>
    <a:masterClrMapping/>
  </p:clrMapOvr>
  <p:transition advClick="0" advTm="3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A4971-2119-4045-84C1-22CD8FA6C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13635"/>
      </p:ext>
    </p:extLst>
  </p:cSld>
  <p:clrMapOvr>
    <a:masterClrMapping/>
  </p:clrMapOvr>
  <p:transition advClick="0" advTm="3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D215B-83F6-470F-978F-3FBD5E775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46112"/>
      </p:ext>
    </p:extLst>
  </p:cSld>
  <p:clrMapOvr>
    <a:masterClrMapping/>
  </p:clrMapOvr>
  <p:transition advClick="0" advTm="3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F404-2638-4C38-8582-032E53A56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83996"/>
      </p:ext>
    </p:extLst>
  </p:cSld>
  <p:clrMapOvr>
    <a:masterClrMapping/>
  </p:clrMapOvr>
  <p:transition advClick="0" advTm="3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4CC14-1263-47E0-AE22-F8670A184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48487"/>
      </p:ext>
    </p:extLst>
  </p:cSld>
  <p:clrMapOvr>
    <a:masterClrMapping/>
  </p:clrMapOvr>
  <p:transition advClick="0" advTm="3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38C4C-7C9E-494A-88AB-CB489F58A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13797"/>
      </p:ext>
    </p:extLst>
  </p:cSld>
  <p:clrMapOvr>
    <a:masterClrMapping/>
  </p:clrMapOvr>
  <p:transition advClick="0" advTm="3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F15D7-D547-48CE-ACAC-1E8F40607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37456"/>
      </p:ext>
    </p:extLst>
  </p:cSld>
  <p:clrMapOvr>
    <a:masterClrMapping/>
  </p:clrMapOvr>
  <p:transition advClick="0" advTm="3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E0103-8BB0-48BD-BA1C-2FD585A08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48190"/>
      </p:ext>
    </p:extLst>
  </p:cSld>
  <p:clrMapOvr>
    <a:masterClrMapping/>
  </p:clrMapOvr>
  <p:transition advClick="0" advTm="3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2BF81-7DF2-4D0B-AF84-F7D0635D7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46619"/>
      </p:ext>
    </p:extLst>
  </p:cSld>
  <p:clrMapOvr>
    <a:masterClrMapping/>
  </p:clrMapOvr>
  <p:transition advClick="0" advTm="3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A6B4F-9306-4DF8-9812-C50FA0665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93398"/>
      </p:ext>
    </p:extLst>
  </p:cSld>
  <p:clrMapOvr>
    <a:masterClrMapping/>
  </p:clrMapOvr>
  <p:transition advClick="0" advTm="3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6AECE-F762-405E-A9F9-80749D3B1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59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2C182-9B84-485A-A0DA-4D2CA1BA2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56635"/>
      </p:ext>
    </p:extLst>
  </p:cSld>
  <p:clrMapOvr>
    <a:masterClrMapping/>
  </p:clrMapOvr>
  <p:transition advClick="0" advTm="3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6BCFC-0261-44C7-B52D-A98F9B981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342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82164-64AF-4813-9BBB-7A12F931F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3642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09D22-BAB0-4F79-B0C6-3A5AD0639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451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6C1C5-E091-4325-A7FB-826ADBD54A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596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115E5-8745-4216-9AE1-5F2F4097C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836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ACC6D-1749-434E-8C30-49D0F452E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3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E4DD1-8957-4C47-96D5-397B65262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62695"/>
      </p:ext>
    </p:extLst>
  </p:cSld>
  <p:clrMapOvr>
    <a:masterClrMapping/>
  </p:clrMapOvr>
  <p:transition advClick="0" advTm="3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4386838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4114800"/>
            <a:ext cx="8458200" cy="390525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1" y="457200"/>
            <a:ext cx="3008313" cy="360045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457200"/>
            <a:ext cx="5340350" cy="3600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22FE8-919D-4210-8349-004CE500D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8836"/>
      </p:ext>
    </p:extLst>
  </p:cSld>
  <p:clrMapOvr>
    <a:masterClrMapping/>
  </p:clrMapOvr>
  <p:transition advClick="0" advTm="3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462476"/>
            <a:ext cx="5029200" cy="27432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3745320"/>
            <a:ext cx="5867400" cy="391716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4149913"/>
            <a:ext cx="5867400" cy="576263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23A2C-4489-410B-8E96-60BC55722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46593"/>
      </p:ext>
    </p:extLst>
  </p:cSld>
  <p:clrMapOvr>
    <a:masterClrMapping/>
  </p:clrMapOvr>
  <p:transition advClick="0" advTm="3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A706-0217-4EA8-89EA-7E448F315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38438"/>
      </p:ext>
    </p:extLst>
  </p:cSld>
  <p:clrMapOvr>
    <a:masterClrMapping/>
  </p:clrMapOvr>
  <p:transition advClick="0" advTm="3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5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5" Type="http://schemas.openxmlformats.org/officeDocument/2006/relationships/slideLayout" Target="../slideLayouts/slideLayout44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5" Type="http://schemas.openxmlformats.org/officeDocument/2006/relationships/slideLayout" Target="../slideLayouts/slideLayout53.xml"/><Relationship Id="rId4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165622"/>
            <a:ext cx="86868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57150"/>
            <a:ext cx="2514600" cy="216694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57150"/>
            <a:ext cx="3352800" cy="216694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4857751"/>
            <a:ext cx="762000" cy="18335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3C8EA5F6-CC81-4EFB-BA8A-82E3AC88D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79349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2" r:id="rId1"/>
    <p:sldLayoutId id="2147484373" r:id="rId2"/>
    <p:sldLayoutId id="2147484374" r:id="rId3"/>
    <p:sldLayoutId id="2147484375" r:id="rId4"/>
    <p:sldLayoutId id="2147484376" r:id="rId5"/>
    <p:sldLayoutId id="2147484377" r:id="rId6"/>
    <p:sldLayoutId id="2147484378" r:id="rId7"/>
    <p:sldLayoutId id="2147484379" r:id="rId8"/>
    <p:sldLayoutId id="2147484380" r:id="rId9"/>
    <p:sldLayoutId id="214748438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953"/>
            <a:ext cx="9163050" cy="7810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953"/>
            <a:ext cx="4762500" cy="4786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528638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51373"/>
            <a:ext cx="8229600" cy="3292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Constantia" panose="02030602050306030303" pitchFamily="18" charset="0"/>
              </a:defRPr>
            </a:lvl1pPr>
          </a:lstStyle>
          <a:p>
            <a:pPr>
              <a:defRPr/>
            </a:pPr>
            <a:fld id="{38E0BF58-F49C-4683-9AE4-CA1F99F6C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152400"/>
            <a:ext cx="9180513" cy="485775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2" r:id="rId1"/>
    <p:sldLayoutId id="2147484383" r:id="rId2"/>
    <p:sldLayoutId id="2147484384" r:id="rId3"/>
    <p:sldLayoutId id="2147484385" r:id="rId4"/>
    <p:sldLayoutId id="2147484386" r:id="rId5"/>
    <p:sldLayoutId id="2147484387" r:id="rId6"/>
    <p:sldLayoutId id="2147484388" r:id="rId7"/>
    <p:sldLayoutId id="2147484389" r:id="rId8"/>
    <p:sldLayoutId id="2147484390" r:id="rId9"/>
    <p:sldLayoutId id="214748439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3076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7467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7467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816079"/>
            <a:ext cx="2133600" cy="273844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4816079"/>
            <a:ext cx="2895600" cy="273844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4816079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0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CB60421-1A94-454A-889D-3B0696E37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  <p:sldLayoutId id="2147484399" r:id="rId8"/>
    <p:sldLayoutId id="2147484400" r:id="rId9"/>
    <p:sldLayoutId id="214748440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226" y="102394"/>
            <a:ext cx="8869363" cy="4938713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3392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0514" y="4733925"/>
            <a:ext cx="34829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33925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Tw Cen MT" panose="020B0602020104020603" pitchFamily="34" charset="0"/>
              </a:defRPr>
            </a:lvl1pPr>
          </a:lstStyle>
          <a:p>
            <a:pPr>
              <a:defRPr/>
            </a:pPr>
            <a:fld id="{3D36E253-DB18-4687-9111-9F3D99CF1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02" r:id="rId1"/>
    <p:sldLayoutId id="2147484403" r:id="rId2"/>
    <p:sldLayoutId id="2147484404" r:id="rId3"/>
    <p:sldLayoutId id="2147484405" r:id="rId4"/>
    <p:sldLayoutId id="2147484406" r:id="rId5"/>
    <p:sldLayoutId id="2147484407" r:id="rId6"/>
    <p:sldLayoutId id="2147484408" r:id="rId7"/>
    <p:sldLayoutId id="2147484409" r:id="rId8"/>
    <p:sldLayoutId id="2147484410" r:id="rId9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99987F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rgbClr val="90AC97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1503B46-9EA8-412E-9E11-21D1A76D4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6" r:id="rId1"/>
    <p:sldLayoutId id="2147484357" r:id="rId2"/>
    <p:sldLayoutId id="2147484358" r:id="rId3"/>
    <p:sldLayoutId id="2147484359" r:id="rId4"/>
    <p:sldLayoutId id="2147484360" r:id="rId5"/>
    <p:sldLayoutId id="2147484361" r:id="rId6"/>
    <p:sldLayoutId id="2147484362" r:id="rId7"/>
    <p:sldLayoutId id="2147484363" r:id="rId8"/>
    <p:sldLayoutId id="2147484364" r:id="rId9"/>
  </p:sldLayoutIdLst>
  <p:transition advClick="0" advTm="3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363BCF7-B196-4513-AC8D-3A0C7964A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5" r:id="rId1"/>
    <p:sldLayoutId id="2147484366" r:id="rId2"/>
    <p:sldLayoutId id="2147484367" r:id="rId3"/>
    <p:sldLayoutId id="2147484368" r:id="rId4"/>
    <p:sldLayoutId id="2147484369" r:id="rId5"/>
    <p:sldLayoutId id="2147484370" r:id="rId6"/>
    <p:sldLayoutId id="2147484371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58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-247650"/>
            <a:ext cx="9067800" cy="53911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Tội tình nặng nề con Chúa hãy dung tha.</a:t>
            </a:r>
            <a:r>
              <a:rPr lang="vi-VN" sz="6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xin thương xót con vì danh thánh Ngài.</a:t>
            </a:r>
            <a:r>
              <a:rPr lang="en-US" sz="6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6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694081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103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103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03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Lạy Chúa con nâng tâm hồn lên cùng Chúa .</a:t>
            </a:r>
          </a:p>
        </p:txBody>
      </p:sp>
    </p:spTree>
    <p:extLst>
      <p:ext uri="{BB962C8B-B14F-4D97-AF65-F5344CB8AC3E}">
        <p14:creationId xmlns:p14="http://schemas.microsoft.com/office/powerpoint/2010/main" val="2722971534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832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103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103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03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Lạy Chúa con nâng tâm hồn lên cùng Chúa.</a:t>
            </a:r>
          </a:p>
        </p:txBody>
      </p:sp>
    </p:spTree>
    <p:extLst>
      <p:ext uri="{BB962C8B-B14F-4D97-AF65-F5344CB8AC3E}">
        <p14:creationId xmlns:p14="http://schemas.microsoft.com/office/powerpoint/2010/main" val="3481580832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9400" b="1" u="sng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94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k1</a:t>
            </a:r>
            <a:r>
              <a:rPr lang="en-US" sz="94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9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Xin chỉ dạy con biết đường lối Chúa</a:t>
            </a:r>
            <a:r>
              <a:rPr lang="en-US" sz="9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Và dẫn con theo chân lý của Ngài</a:t>
            </a:r>
            <a:r>
              <a:rPr lang="en-US" sz="9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9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213095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-247650"/>
            <a:ext cx="9117600" cy="53149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Ngài là thần linh tế độ cho con.</a:t>
            </a:r>
            <a:r>
              <a:rPr lang="vi-VN" sz="6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Ngày đêm con vững tin lòng thương xót Ngài.</a:t>
            </a:r>
            <a:r>
              <a:rPr lang="en-US" sz="6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6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599140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103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103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03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Lạy Chúa con nâng tâm hồn lên cùng Chúa .</a:t>
            </a:r>
          </a:p>
        </p:txBody>
      </p:sp>
    </p:spTree>
    <p:extLst>
      <p:ext uri="{BB962C8B-B14F-4D97-AF65-F5344CB8AC3E}">
        <p14:creationId xmlns:p14="http://schemas.microsoft.com/office/powerpoint/2010/main" val="2848064138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8000" b="1" u="sng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80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k2</a:t>
            </a:r>
            <a:r>
              <a:rPr lang="en-US" sz="8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Xin chỉ đường cho những kẻ lỡ bước. </a:t>
            </a:r>
            <a:r>
              <a:rPr lang="vi-VN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 Chúa đây luôn nhân ái chân thực</a:t>
            </a:r>
            <a:r>
              <a:rPr lang="vi-VN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7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030605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-247650"/>
            <a:ext cx="9144000" cy="53911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Dìu kẻ nghèo hèn theo lối đường công </a:t>
            </a:r>
            <a:r>
              <a:rPr lang="en-US" sz="6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minh Dạy con luôn vững tâm tìm theo lối </a:t>
            </a:r>
            <a:r>
              <a:rPr lang="en-US" sz="6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ngài.</a:t>
            </a:r>
          </a:p>
        </p:txBody>
      </p:sp>
    </p:spTree>
    <p:extLst>
      <p:ext uri="{BB962C8B-B14F-4D97-AF65-F5344CB8AC3E}">
        <p14:creationId xmlns:p14="http://schemas.microsoft.com/office/powerpoint/2010/main" val="2377173369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103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103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03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Lạy Chúa con nâng tâm hồn lên cùng Chúa .</a:t>
            </a:r>
          </a:p>
        </p:txBody>
      </p:sp>
    </p:spTree>
    <p:extLst>
      <p:ext uri="{BB962C8B-B14F-4D97-AF65-F5344CB8AC3E}">
        <p14:creationId xmlns:p14="http://schemas.microsoft.com/office/powerpoint/2010/main" val="2359886295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8000" b="1" u="sng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80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k3</a:t>
            </a:r>
            <a:r>
              <a:rPr lang="en-US" sz="8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 nẻo đường Chúa thảy đều nghĩa tín. </a:t>
            </a:r>
            <a:r>
              <a:rPr lang="vi-VN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 những ai tuân giao ước của Ngài</a:t>
            </a:r>
            <a:r>
              <a:rPr lang="vi-VN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06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80695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4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6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Thatch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38925075</TotalTime>
  <Words>167</Words>
  <Application>Microsoft Office PowerPoint</Application>
  <PresentationFormat>On-screen Show (16:9)</PresentationFormat>
  <Paragraphs>10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Trek</vt:lpstr>
      <vt:lpstr>Flow</vt:lpstr>
      <vt:lpstr>Technic</vt:lpstr>
      <vt:lpstr>Thatch</vt:lpstr>
      <vt:lpstr>14_Default Design</vt:lpstr>
      <vt:lpstr>36_Default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TuanHoang</dc:creator>
  <cp:lastModifiedBy>Hung Nam</cp:lastModifiedBy>
  <cp:revision>1540</cp:revision>
  <dcterms:created xsi:type="dcterms:W3CDTF">2013-07-30T12:23:13Z</dcterms:created>
  <dcterms:modified xsi:type="dcterms:W3CDTF">2021-11-30T08:49:18Z</dcterms:modified>
</cp:coreProperties>
</file>