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  <p:sldMasterId id="2147483744" r:id="rId4"/>
    <p:sldMasterId id="2147483756" r:id="rId5"/>
  </p:sldMasterIdLst>
  <p:notesMasterIdLst>
    <p:notesMasterId r:id="rId20"/>
  </p:notesMasterIdLst>
  <p:sldIdLst>
    <p:sldId id="2361" r:id="rId6"/>
    <p:sldId id="261" r:id="rId7"/>
    <p:sldId id="262" r:id="rId8"/>
    <p:sldId id="9534" r:id="rId9"/>
    <p:sldId id="9668" r:id="rId10"/>
    <p:sldId id="264" r:id="rId11"/>
    <p:sldId id="9535" r:id="rId12"/>
    <p:sldId id="9669" r:id="rId13"/>
    <p:sldId id="9666" r:id="rId14"/>
    <p:sldId id="9667" r:id="rId15"/>
    <p:sldId id="9670" r:id="rId16"/>
    <p:sldId id="9660" r:id="rId17"/>
    <p:sldId id="9584" r:id="rId18"/>
    <p:sldId id="9658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68" autoAdjust="0"/>
  </p:normalViewPr>
  <p:slideViewPr>
    <p:cSldViewPr>
      <p:cViewPr>
        <p:scale>
          <a:sx n="125" d="100"/>
          <a:sy n="125" d="100"/>
        </p:scale>
        <p:origin x="-1224" y="-7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24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F385A-41BA-478A-AF40-EE388BA4354F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AE525-C807-438F-B928-E49A2015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3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1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7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99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38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63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38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518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07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12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30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6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14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31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82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57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04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55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30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20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02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8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4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3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92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44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527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51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04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553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30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203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02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22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47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924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44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527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519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046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553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307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203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0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709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885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475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92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9443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527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51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0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9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4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4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4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THÁNH VỊNH 29</a:t>
            </a:r>
          </a:p>
          <a:p>
            <a:pPr eaLnBrk="1" hangingPunct="1">
              <a:lnSpc>
                <a:spcPct val="120000"/>
              </a:lnSpc>
            </a:pP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Chúa Nhật III Phục 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Sinh Năm C</a:t>
            </a:r>
            <a:endParaRPr lang="en-US" sz="48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LM Kim Long</a:t>
            </a:r>
          </a:p>
          <a:p>
            <a:pPr eaLnBrk="1" hangingPunct="1">
              <a:lnSpc>
                <a:spcPct val="120000"/>
              </a:lnSpc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03 Câu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786187" y="16669"/>
            <a:ext cx="26161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50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641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***:</a:t>
            </a:r>
            <a:r>
              <a:rPr lang="en-US" sz="6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Đổi khúc bi ca thành vũ khúc hân hoan. Xin đến muôn đời ngợi ca danh Chúa mãi</a:t>
            </a:r>
            <a:r>
              <a:rPr lang="en-US" altLang="en-US" sz="6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9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6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sẽ ca tụng Ngài, lạy Chúa vì Chúa đã cứu mạng con. </a:t>
            </a: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5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5350"/>
            <a:ext cx="9144000" cy="3429000"/>
          </a:xfrm>
        </p:spPr>
        <p:txBody>
          <a:bodyPr>
            <a:noAutofit/>
          </a:bodyPr>
          <a:lstStyle/>
          <a:p>
            <a:pPr algn="just"/>
            <a:r>
              <a:rPr lang="en-US" sz="66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Chúa Ki-tô đã phục sinh, Đấng đã tác tạo mọi loài và yêu thương nhân loại.</a:t>
            </a: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Alleluia…Alleluia</a:t>
            </a:r>
            <a:endParaRPr lang="en-US" sz="4000" u="sng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49853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Alleluia…Alleluia</a:t>
            </a:r>
            <a:endParaRPr lang="en-US" sz="3200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72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7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6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sẽ ca tụng Ngài, lạy Chúa vì Chúa đã cứu mạng con. </a:t>
            </a: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5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Tk1</a:t>
            </a:r>
            <a:r>
              <a:rPr lang="en-US" sz="65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5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tán dương Ngài, lạy Chúa vì Chúa đã cứu con, không để quân thù đắc chí nhạo cười con.. </a:t>
            </a:r>
            <a:endParaRPr lang="en-US" sz="65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72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***:</a:t>
            </a:r>
            <a:r>
              <a:rPr 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 cõi âm ty Ngài đã kéo con lên, tưởng đã xuống mồ mà Ngài thương cứu sống. </a:t>
            </a:r>
            <a:endParaRPr lang="en-US" sz="72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0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6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sẽ ca tụng Ngài, lạy Chúa vì Chúa đã cứu mạng con. </a:t>
            </a: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5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5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Tk2</a:t>
            </a:r>
            <a:r>
              <a:rPr lang="en-US" sz="65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5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tín trung hoài cùng Chúa, nào hát kính Thánh Danh. Qua phút nỗi giận giáng phúc cả đời liên.</a:t>
            </a:r>
            <a:endParaRPr lang="en-US" sz="65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***:</a:t>
            </a:r>
            <a:r>
              <a:rPr lang="en-US" sz="48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Lệ có tuôn rơi chập tối tới canh khuya, hừng sáng lên rồi là ho reo múa hát</a:t>
            </a:r>
            <a:r>
              <a:rPr lang="en-US" alt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58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76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0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Đk</a:t>
            </a:r>
            <a:r>
              <a:rPr lang="en-US" sz="60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6600" b="1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72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sẽ ca tụng Ngài, lạy Chúa vì Chúa đã cứu mạng con. </a:t>
            </a: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5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5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Tk3:</a:t>
            </a:r>
            <a:r>
              <a:rPr lang="en-US" sz="6500" b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Xin lắng nghe lời, lạy Chúa và ghé mắt xót thương. Xin Đấng con thờ giúp đỡ và phù trợ con .</a:t>
            </a:r>
            <a:endParaRPr lang="en-US" sz="65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4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243</Words>
  <Application>Microsoft Office PowerPoint</Application>
  <PresentationFormat>On-screen Show (16:9)</PresentationFormat>
  <Paragraphs>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Office Theme</vt:lpstr>
      <vt:lpstr>6_Office Theme</vt:lpstr>
      <vt:lpstr>1_Office Theme</vt:lpstr>
      <vt:lpstr>2_Office Theme</vt:lpstr>
      <vt:lpstr>3_Office Theme</vt:lpstr>
      <vt:lpstr> </vt:lpstr>
      <vt:lpstr>Đk: Con sẽ ca tụng Ngài, lạy Chúa vì Chúa đã cứu mạng con. </vt:lpstr>
      <vt:lpstr>Tk1: Con tán dương Ngài, lạy Chúa vì Chúa đã cứu con, không để quân thù đắc chí nhạo cười con.. </vt:lpstr>
      <vt:lpstr>***: Từ cõi âm ty Ngài đã kéo con lên, tưởng đã xuống mồ mà Ngài thương cứu sống. </vt:lpstr>
      <vt:lpstr>Đk: Con sẽ ca tụng Ngài, lạy Chúa vì Chúa đã cứu mạng con. </vt:lpstr>
      <vt:lpstr>Tk2: Ai tín trung hoài cùng Chúa, nào hát kính Thánh Danh. Qua phút nỗi giận giáng phúc cả đời liên.</vt:lpstr>
      <vt:lpstr>***: Lệ có tuôn rơi chập tối tới canh khuya, hừng sáng lên rồi là ho reo múa hát. </vt:lpstr>
      <vt:lpstr>Đk: Con sẽ ca tụng Ngài, lạy Chúa vì Chúa đã cứu mạng con. </vt:lpstr>
      <vt:lpstr>Tk3: Xin lắng nghe lời, lạy Chúa và ghé mắt xót thương. Xin Đấng con thờ giúp đỡ và phù trợ con .</vt:lpstr>
      <vt:lpstr>***: Đổi khúc bi ca thành vũ khúc hân hoan. Xin đến muôn đời ngợi ca danh Chúa mãi. </vt:lpstr>
      <vt:lpstr>Đk: Con sẽ ca tụng Ngài, lạy Chúa vì Chúa đã cứu mạng con. </vt:lpstr>
      <vt:lpstr> </vt:lpstr>
      <vt:lpstr>Chúa Ki-tô đã phục sinh, Đấng đã tác tạo mọi loài và yêu thương nhân loại.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Hung Nam</cp:lastModifiedBy>
  <cp:revision>58</cp:revision>
  <dcterms:created xsi:type="dcterms:W3CDTF">2021-05-09T08:36:44Z</dcterms:created>
  <dcterms:modified xsi:type="dcterms:W3CDTF">2022-04-06T01:40:53Z</dcterms:modified>
</cp:coreProperties>
</file>