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32" r:id="rId3"/>
  </p:sldMasterIdLst>
  <p:notesMasterIdLst>
    <p:notesMasterId r:id="rId15"/>
  </p:notesMasterIdLst>
  <p:sldIdLst>
    <p:sldId id="2361" r:id="rId4"/>
    <p:sldId id="261" r:id="rId5"/>
    <p:sldId id="262" r:id="rId6"/>
    <p:sldId id="9667" r:id="rId7"/>
    <p:sldId id="264" r:id="rId8"/>
    <p:sldId id="9668" r:id="rId9"/>
    <p:sldId id="9666" r:id="rId10"/>
    <p:sldId id="9669" r:id="rId11"/>
    <p:sldId id="9660" r:id="rId12"/>
    <p:sldId id="9584" r:id="rId13"/>
    <p:sldId id="9658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82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F385A-41BA-478A-AF40-EE388BA4354F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AE525-C807-438F-B928-E49A20156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36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1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7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99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638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63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38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518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07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012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4308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6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14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6318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7827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0579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2929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847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467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7869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34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5955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0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336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4100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070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7918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0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7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3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0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6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3318-CD7F-4429-B228-68E731F393B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ACC7-18D8-454B-9C92-E00093DDE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7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09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3318-CD7F-4429-B228-68E731F393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ACC7-18D8-454B-9C92-E00093DDE1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8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5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THÁNH VỊNH </a:t>
            </a:r>
            <a:r>
              <a:rPr lang="en-US" sz="5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46</a:t>
            </a:r>
            <a:endParaRPr lang="en-US" sz="54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Nhật </a:t>
            </a: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Phục </a:t>
            </a: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Sinh</a:t>
            </a:r>
            <a:b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Lễ Chúa Thăng Thiên</a:t>
            </a:r>
            <a:endParaRPr lang="en-US" sz="48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LM Kim Long</a:t>
            </a:r>
          </a:p>
          <a:p>
            <a:pPr eaLnBrk="1" hangingPunct="1">
              <a:lnSpc>
                <a:spcPct val="120000"/>
              </a:lnSpc>
            </a:pPr>
            <a:r>
              <a:rPr lang="en-US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03 Câu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786187" y="16669"/>
            <a:ext cx="26161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35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641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95350"/>
            <a:ext cx="9144000" cy="3429000"/>
          </a:xfrm>
        </p:spPr>
        <p:txBody>
          <a:bodyPr>
            <a:noAutofit/>
          </a:bodyPr>
          <a:lstStyle/>
          <a:p>
            <a:pPr algn="just"/>
            <a:r>
              <a:rPr lang="en-US" sz="55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nói:  </a:t>
            </a:r>
            <a:r>
              <a:rPr lang="en-US" sz="55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con hãy đi giảng dạy muôn dân, và đây Thầy ở cùng các con mọi ngày cho đến tận thế.</a:t>
            </a:r>
            <a:endParaRPr lang="en-US" sz="55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Alleluia…Alleluia</a:t>
            </a:r>
            <a:endParaRPr lang="en-US" sz="4000" u="sng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49853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Alleluia…Alleluia</a:t>
            </a:r>
            <a:endParaRPr lang="en-US" sz="32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6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en-US" altLang="en-US" sz="7200" b="1" u="sng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u="sng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79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72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tiến lên giữa tiếng reo mừng, Chúa tiến lên trong tiếng kèn vang. </a:t>
            </a:r>
            <a:endParaRPr lang="en-US" sz="66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68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9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Tk1</a:t>
            </a:r>
            <a:r>
              <a:rPr lang="en-US" sz="59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9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9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Vỗ tay đi nào muôn dân hỡi, tán tụng Thiên Chúa, mau hò reo, vì Chúa, đấng tối cao khả úy, là đại vương thống trị địa cầu.</a:t>
            </a:r>
            <a:endParaRPr lang="en-US" sz="59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6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72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tiến lên giữa tiếng reo mừng, Chúa tiến lên trong tiếng kèn vang. </a:t>
            </a:r>
            <a:endParaRPr lang="en-US" sz="66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Tk2</a:t>
            </a:r>
            <a:r>
              <a:rPr lang="en-US" sz="5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đi lên, ngàn câu hoan chúc, Chúa ngự lên giữa diệu kèn vang. Đàn hát hãy tấu vang mừng Chúa, và hòa ca kính vua ta nào.</a:t>
            </a:r>
            <a:endParaRPr lang="en-US" sz="54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34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72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tiến lên giữa tiếng reo mừng, Chúa tiến lên trong tiếng kèn vang. </a:t>
            </a:r>
            <a:endParaRPr lang="en-US" sz="66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6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Tk3:</a:t>
            </a:r>
            <a:r>
              <a:rPr lang="en-US" sz="56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Đúc vua cai trị cả thế giới, tiến Ngài muôn khúc ca tuyệt luân, này Chúa vẫn thống trị vạn quốc, hằng ngự trên thánh ngai của Ngài</a:t>
            </a:r>
            <a:r>
              <a:rPr lang="en-US" sz="56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56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4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72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tiến lên giữa tiếng reo mừng, Chúa tiến lên trong tiếng kèn vang. </a:t>
            </a:r>
            <a:endParaRPr lang="en-US" sz="66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en-US" altLang="en-US" sz="7200" b="1" u="sng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u="sng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79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214</Words>
  <Application>Microsoft Office PowerPoint</Application>
  <PresentationFormat>On-screen Show (16:9)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6_Office Theme</vt:lpstr>
      <vt:lpstr>1_Office Theme</vt:lpstr>
      <vt:lpstr> </vt:lpstr>
      <vt:lpstr>Đk: Chúa tiến lên giữa tiếng reo mừng, Chúa tiến lên trong tiếng kèn vang. </vt:lpstr>
      <vt:lpstr>Tk1: Vỗ tay đi nào muôn dân hỡi, tán tụng Thiên Chúa, mau hò reo, vì Chúa, đấng tối cao khả úy, là đại vương thống trị địa cầu.</vt:lpstr>
      <vt:lpstr>Đk: Chúa tiến lên giữa tiếng reo mừng, Chúa tiến lên trong tiếng kèn vang. </vt:lpstr>
      <vt:lpstr>Tk2: Chúa đi lên, ngàn câu hoan chúc, Chúa ngự lên giữa diệu kèn vang. Đàn hát hãy tấu vang mừng Chúa, và hòa ca kính vua ta nào.</vt:lpstr>
      <vt:lpstr>Đk: Chúa tiến lên giữa tiếng reo mừng, Chúa tiến lên trong tiếng kèn vang. </vt:lpstr>
      <vt:lpstr>Tk3: Đúc vua cai trị cả thế giới, tiến Ngài muôn khúc ca tuyệt luân, này Chúa vẫn thống trị vạn quốc, hằng ngự trên thánh ngai của Ngài.</vt:lpstr>
      <vt:lpstr>Đk: Chúa tiến lên giữa tiếng reo mừng, Chúa tiến lên trong tiếng kèn vang. </vt:lpstr>
      <vt:lpstr> </vt:lpstr>
      <vt:lpstr>Chúa nói:  Các con hãy đi giảng dạy muôn dân, và đây Thầy ở cùng các con mọi ngày cho đến tận thế.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Hùng Nam</dc:creator>
  <cp:lastModifiedBy>Hung Nam</cp:lastModifiedBy>
  <cp:revision>66</cp:revision>
  <dcterms:created xsi:type="dcterms:W3CDTF">2021-05-09T08:36:44Z</dcterms:created>
  <dcterms:modified xsi:type="dcterms:W3CDTF">2022-04-06T07:22:16Z</dcterms:modified>
</cp:coreProperties>
</file>