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68" r:id="rId3"/>
    <p:sldMasterId id="2147483780" r:id="rId4"/>
    <p:sldMasterId id="2147483792" r:id="rId5"/>
    <p:sldMasterId id="2147483804" r:id="rId6"/>
    <p:sldMasterId id="2147483816" r:id="rId7"/>
  </p:sldMasterIdLst>
  <p:notesMasterIdLst>
    <p:notesMasterId r:id="rId22"/>
  </p:notesMasterIdLst>
  <p:sldIdLst>
    <p:sldId id="2361" r:id="rId8"/>
    <p:sldId id="261" r:id="rId9"/>
    <p:sldId id="262" r:id="rId10"/>
    <p:sldId id="9670" r:id="rId11"/>
    <p:sldId id="9673" r:id="rId12"/>
    <p:sldId id="264" r:id="rId13"/>
    <p:sldId id="9671" r:id="rId14"/>
    <p:sldId id="9674" r:id="rId15"/>
    <p:sldId id="9666" r:id="rId16"/>
    <p:sldId id="9672" r:id="rId17"/>
    <p:sldId id="9675" r:id="rId18"/>
    <p:sldId id="9660" r:id="rId19"/>
    <p:sldId id="9584" r:id="rId20"/>
    <p:sldId id="9658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8" autoAdjust="0"/>
  </p:normalViewPr>
  <p:slideViewPr>
    <p:cSldViewPr>
      <p:cViewPr>
        <p:scale>
          <a:sx n="125" d="100"/>
          <a:sy n="125" d="100"/>
        </p:scale>
        <p:origin x="-1224" y="-7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4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385A-41BA-478A-AF40-EE388BA4354F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E525-C807-438F-B928-E49A2015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38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63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3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18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07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1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30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6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1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31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82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57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66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7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311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6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8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22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9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3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1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69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979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47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14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86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90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98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065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8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2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94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6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92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904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12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334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04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01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88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69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0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987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110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17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11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68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21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33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041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018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8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697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987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110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1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11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687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213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334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041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0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86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882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697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987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110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17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115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687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2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9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8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7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1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1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1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THÁNH VỊNH 66</a:t>
            </a:r>
          </a:p>
          <a:p>
            <a:pPr eaLnBrk="1" hangingPunct="1">
              <a:lnSpc>
                <a:spcPct val="120000"/>
              </a:lnSpc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Chúa Nhật VI Phục Sinh Năm C</a:t>
            </a:r>
            <a:endParaRPr lang="en-US" sz="48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LM Kim Long</a:t>
            </a:r>
          </a:p>
          <a:p>
            <a:pPr eaLnBrk="1" hangingPunct="1">
              <a:lnSpc>
                <a:spcPct val="120000"/>
              </a:lnSpc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03 Câu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786187" y="16669"/>
            <a:ext cx="26161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41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Nguyện Chúa khứng ban muôn ngàn ân phúc, cõi đất hãy tôn sợ kính thờ.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 dân hãy xưng tụng Ngài, lạy Thiên Chúa, chư dân hết thảy hãy xưng tụng Ngài. </a:t>
            </a:r>
            <a:endParaRPr lang="en-US" sz="6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429000"/>
          </a:xfrm>
        </p:spPr>
        <p:txBody>
          <a:bodyPr>
            <a:noAutofit/>
          </a:bodyPr>
          <a:lstStyle/>
          <a:p>
            <a:pPr algn="just"/>
            <a:r>
              <a:rPr lang="en-US" sz="55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Chúa nói:  Nếu ai yêu mến Thầy, thì sẽ giữ lời Thầy, Cha Thầy sẽ yêu thương người ấy, Cha Thầy và Thầy sẽ đến và ở lại nơi người ấy.</a:t>
            </a:r>
            <a:endParaRPr lang="en-US" sz="55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Alleluia…Alleluia</a:t>
            </a:r>
            <a:endParaRPr lang="en-US" sz="4000" u="sng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985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Alleluia…Alleluia</a:t>
            </a:r>
            <a:endParaRPr lang="en-US" sz="32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 dân hãy xưng tụng Ngài, lạy Thiên Chúa, chư dân hết thảy hãy xưng tụng Ngài. </a:t>
            </a:r>
            <a:endParaRPr lang="en-US" sz="6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Tk1</a:t>
            </a:r>
            <a:r>
              <a:rPr lang="en-US" sz="6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Nguyện Chúa đoái thương ban muôn vàn ơn lành, Tôn nhan Ngài rày xin chiếu sáng.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 Chúa khắp trên địa cầu hay biết, các nước trông ơn Ngài cứu độ</a:t>
            </a:r>
            <a:r>
              <a:rPr lang="en-US" alt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 dân hãy xưng tụng Ngài, lạy Thiên Chúa, chư dân hết thảy hãy xưng tụng Ngài. </a:t>
            </a:r>
            <a:endParaRPr lang="en-US" sz="6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7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Tk2</a:t>
            </a:r>
            <a:r>
              <a:rPr lang="en-US" sz="7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72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 Chúa sẽ công minh cai trị địa cầu, muôn dân nào mừng vui hát xướng.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7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Ngài sẽ hiển minh trị vì muôn nước, thống lãnh muôn dân tộc cõi trần.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5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0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 dân hãy xưng tụng Ngài, lạy Thiên Chúa, chư dân hết thảy hãy xưng tụng Ngài. </a:t>
            </a:r>
            <a:endParaRPr lang="en-US" sz="6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Tk3:</a:t>
            </a:r>
            <a:r>
              <a:rPr 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Thượng Đế, Chúa ta ban ân lộc muôn ngàn, bao hoa màu trổ sinh khắp chốn.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257</Words>
  <Application>Microsoft Office PowerPoint</Application>
  <PresentationFormat>On-screen Show (16:9)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Office Theme</vt:lpstr>
      <vt:lpstr>6_Office Theme</vt:lpstr>
      <vt:lpstr>4_Office Theme</vt:lpstr>
      <vt:lpstr>5_Office Theme</vt:lpstr>
      <vt:lpstr>1_Office Theme</vt:lpstr>
      <vt:lpstr>2_Office Theme</vt:lpstr>
      <vt:lpstr>3_Office Theme</vt:lpstr>
      <vt:lpstr> </vt:lpstr>
      <vt:lpstr>Đk: Chư dân hãy xưng tụng Ngài, lạy Thiên Chúa, chư dân hết thảy hãy xưng tụng Ngài. </vt:lpstr>
      <vt:lpstr>Tk1: Nguyện Chúa đoái thương ban muôn vàn ơn lành, Tôn nhan Ngài rày xin chiếu sáng.</vt:lpstr>
      <vt:lpstr>***: Đường Chúa khắp trên địa cầu hay biết, các nước trông ơn Ngài cứu độ.</vt:lpstr>
      <vt:lpstr>Đk: Chư dân hãy xưng tụng Ngài, lạy Thiên Chúa, chư dân hết thảy hãy xưng tụng Ngài. </vt:lpstr>
      <vt:lpstr>Tk2: Vì Chúa sẽ công minh cai trị địa cầu, muôn dân nào mừng vui hát xướng.</vt:lpstr>
      <vt:lpstr>***: Ngài sẽ hiển minh trị vì muôn nước, thống lãnh muôn dân tộc cõi trần.</vt:lpstr>
      <vt:lpstr>Đk: Chư dân hãy xưng tụng Ngài, lạy Thiên Chúa, chư dân hết thảy hãy xưng tụng Ngài. </vt:lpstr>
      <vt:lpstr>Tk3: Thượng Đế, Chúa ta ban ân lộc muôn ngàn, bao hoa màu trổ sinh khắp chốn.</vt:lpstr>
      <vt:lpstr>***: Nguyện Chúa khứng ban muôn ngàn ân phúc, cõi đất hãy tôn sợ kính thờ.</vt:lpstr>
      <vt:lpstr>Đk: Chư dân hãy xưng tụng Ngài, lạy Thiên Chúa, chư dân hết thảy hãy xưng tụng Ngài. </vt:lpstr>
      <vt:lpstr> </vt:lpstr>
      <vt:lpstr>Chúa nói:  Nếu ai yêu mến Thầy, thì sẽ giữ lời Thầy, Cha Thầy sẽ yêu thương người ấy, Cha Thầy và Thầy sẽ đến và ở lại nơi người ấy.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Hung Nam</cp:lastModifiedBy>
  <cp:revision>64</cp:revision>
  <dcterms:created xsi:type="dcterms:W3CDTF">2021-05-09T08:36:44Z</dcterms:created>
  <dcterms:modified xsi:type="dcterms:W3CDTF">2022-04-06T01:37:15Z</dcterms:modified>
</cp:coreProperties>
</file>