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6" r:id="rId2"/>
    <p:sldId id="257" r:id="rId3"/>
    <p:sldId id="258" r:id="rId4"/>
    <p:sldId id="259" r:id="rId5"/>
    <p:sldId id="260"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99"/>
    <a:srgbClr val="FFFF9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101" d="100"/>
          <a:sy n="101" d="100"/>
        </p:scale>
        <p:origin x="-3576"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BA1B449-6E78-49D4-A194-A69DD4503C43}" type="datetimeFigureOut">
              <a:rPr lang="en-US" smtClean="0"/>
              <a:t>12/2/2021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EFAD34C-23B0-4F70-9D0E-389F2AB330B6}" type="slidenum">
              <a:rPr lang="en-US" smtClean="0"/>
              <a:t>‹#›</a:t>
            </a:fld>
            <a:endParaRPr lang="en-US"/>
          </a:p>
        </p:txBody>
      </p:sp>
    </p:spTree>
    <p:extLst>
      <p:ext uri="{BB962C8B-B14F-4D97-AF65-F5344CB8AC3E}">
        <p14:creationId xmlns:p14="http://schemas.microsoft.com/office/powerpoint/2010/main" val="21445421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DA1FD28-D56B-4E7C-BC27-9F2609C336BB}" type="datetimeFigureOut">
              <a:rPr lang="en-US" smtClean="0"/>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50A510-EC75-4F31-8738-C459BD90D8F4}" type="slidenum">
              <a:rPr lang="en-US" smtClean="0"/>
              <a:t>‹#›</a:t>
            </a:fld>
            <a:endParaRPr lang="en-US"/>
          </a:p>
        </p:txBody>
      </p:sp>
    </p:spTree>
    <p:extLst>
      <p:ext uri="{BB962C8B-B14F-4D97-AF65-F5344CB8AC3E}">
        <p14:creationId xmlns:p14="http://schemas.microsoft.com/office/powerpoint/2010/main" val="37837326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DA1FD28-D56B-4E7C-BC27-9F2609C336BB}" type="datetimeFigureOut">
              <a:rPr lang="en-US" smtClean="0"/>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50A510-EC75-4F31-8738-C459BD90D8F4}" type="slidenum">
              <a:rPr lang="en-US" smtClean="0"/>
              <a:t>‹#›</a:t>
            </a:fld>
            <a:endParaRPr lang="en-US"/>
          </a:p>
        </p:txBody>
      </p:sp>
    </p:spTree>
    <p:extLst>
      <p:ext uri="{BB962C8B-B14F-4D97-AF65-F5344CB8AC3E}">
        <p14:creationId xmlns:p14="http://schemas.microsoft.com/office/powerpoint/2010/main" val="21222767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DA1FD28-D56B-4E7C-BC27-9F2609C336BB}" type="datetimeFigureOut">
              <a:rPr lang="en-US" smtClean="0"/>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50A510-EC75-4F31-8738-C459BD90D8F4}" type="slidenum">
              <a:rPr lang="en-US" smtClean="0"/>
              <a:t>‹#›</a:t>
            </a:fld>
            <a:endParaRPr lang="en-US"/>
          </a:p>
        </p:txBody>
      </p:sp>
    </p:spTree>
    <p:extLst>
      <p:ext uri="{BB962C8B-B14F-4D97-AF65-F5344CB8AC3E}">
        <p14:creationId xmlns:p14="http://schemas.microsoft.com/office/powerpoint/2010/main" val="3280084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DA1FD28-D56B-4E7C-BC27-9F2609C336BB}" type="datetimeFigureOut">
              <a:rPr lang="en-US" smtClean="0"/>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50A510-EC75-4F31-8738-C459BD90D8F4}" type="slidenum">
              <a:rPr lang="en-US" smtClean="0"/>
              <a:t>‹#›</a:t>
            </a:fld>
            <a:endParaRPr lang="en-US"/>
          </a:p>
        </p:txBody>
      </p:sp>
    </p:spTree>
    <p:extLst>
      <p:ext uri="{BB962C8B-B14F-4D97-AF65-F5344CB8AC3E}">
        <p14:creationId xmlns:p14="http://schemas.microsoft.com/office/powerpoint/2010/main" val="19650923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DA1FD28-D56B-4E7C-BC27-9F2609C336BB}" type="datetimeFigureOut">
              <a:rPr lang="en-US" smtClean="0"/>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50A510-EC75-4F31-8738-C459BD90D8F4}" type="slidenum">
              <a:rPr lang="en-US" smtClean="0"/>
              <a:t>‹#›</a:t>
            </a:fld>
            <a:endParaRPr lang="en-US"/>
          </a:p>
        </p:txBody>
      </p:sp>
    </p:spTree>
    <p:extLst>
      <p:ext uri="{BB962C8B-B14F-4D97-AF65-F5344CB8AC3E}">
        <p14:creationId xmlns:p14="http://schemas.microsoft.com/office/powerpoint/2010/main" val="14753319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DA1FD28-D56B-4E7C-BC27-9F2609C336BB}" type="datetimeFigureOut">
              <a:rPr lang="en-US" smtClean="0"/>
              <a:t>12/2/2021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50A510-EC75-4F31-8738-C459BD90D8F4}" type="slidenum">
              <a:rPr lang="en-US" smtClean="0"/>
              <a:t>‹#›</a:t>
            </a:fld>
            <a:endParaRPr lang="en-US"/>
          </a:p>
        </p:txBody>
      </p:sp>
    </p:spTree>
    <p:extLst>
      <p:ext uri="{BB962C8B-B14F-4D97-AF65-F5344CB8AC3E}">
        <p14:creationId xmlns:p14="http://schemas.microsoft.com/office/powerpoint/2010/main" val="16150578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DA1FD28-D56B-4E7C-BC27-9F2609C336BB}" type="datetimeFigureOut">
              <a:rPr lang="en-US" smtClean="0"/>
              <a:t>12/2/2021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950A510-EC75-4F31-8738-C459BD90D8F4}" type="slidenum">
              <a:rPr lang="en-US" smtClean="0"/>
              <a:t>‹#›</a:t>
            </a:fld>
            <a:endParaRPr lang="en-US"/>
          </a:p>
        </p:txBody>
      </p:sp>
    </p:spTree>
    <p:extLst>
      <p:ext uri="{BB962C8B-B14F-4D97-AF65-F5344CB8AC3E}">
        <p14:creationId xmlns:p14="http://schemas.microsoft.com/office/powerpoint/2010/main" val="37935472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DA1FD28-D56B-4E7C-BC27-9F2609C336BB}" type="datetimeFigureOut">
              <a:rPr lang="en-US" smtClean="0"/>
              <a:t>12/2/2021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950A510-EC75-4F31-8738-C459BD90D8F4}" type="slidenum">
              <a:rPr lang="en-US" smtClean="0"/>
              <a:t>‹#›</a:t>
            </a:fld>
            <a:endParaRPr lang="en-US"/>
          </a:p>
        </p:txBody>
      </p:sp>
    </p:spTree>
    <p:extLst>
      <p:ext uri="{BB962C8B-B14F-4D97-AF65-F5344CB8AC3E}">
        <p14:creationId xmlns:p14="http://schemas.microsoft.com/office/powerpoint/2010/main" val="1326881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A1FD28-D56B-4E7C-BC27-9F2609C336BB}" type="datetimeFigureOut">
              <a:rPr lang="en-US" smtClean="0"/>
              <a:t>12/2/2021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950A510-EC75-4F31-8738-C459BD90D8F4}" type="slidenum">
              <a:rPr lang="en-US" smtClean="0"/>
              <a:t>‹#›</a:t>
            </a:fld>
            <a:endParaRPr lang="en-US"/>
          </a:p>
        </p:txBody>
      </p:sp>
    </p:spTree>
    <p:extLst>
      <p:ext uri="{BB962C8B-B14F-4D97-AF65-F5344CB8AC3E}">
        <p14:creationId xmlns:p14="http://schemas.microsoft.com/office/powerpoint/2010/main" val="9187879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DA1FD28-D56B-4E7C-BC27-9F2609C336BB}" type="datetimeFigureOut">
              <a:rPr lang="en-US" smtClean="0"/>
              <a:t>12/2/2021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50A510-EC75-4F31-8738-C459BD90D8F4}" type="slidenum">
              <a:rPr lang="en-US" smtClean="0"/>
              <a:t>‹#›</a:t>
            </a:fld>
            <a:endParaRPr lang="en-US"/>
          </a:p>
        </p:txBody>
      </p:sp>
    </p:spTree>
    <p:extLst>
      <p:ext uri="{BB962C8B-B14F-4D97-AF65-F5344CB8AC3E}">
        <p14:creationId xmlns:p14="http://schemas.microsoft.com/office/powerpoint/2010/main" val="22761681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DA1FD28-D56B-4E7C-BC27-9F2609C336BB}" type="datetimeFigureOut">
              <a:rPr lang="en-US" smtClean="0"/>
              <a:t>12/2/2021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50A510-EC75-4F31-8738-C459BD90D8F4}" type="slidenum">
              <a:rPr lang="en-US" smtClean="0"/>
              <a:t>‹#›</a:t>
            </a:fld>
            <a:endParaRPr lang="en-US"/>
          </a:p>
        </p:txBody>
      </p:sp>
    </p:spTree>
    <p:extLst>
      <p:ext uri="{BB962C8B-B14F-4D97-AF65-F5344CB8AC3E}">
        <p14:creationId xmlns:p14="http://schemas.microsoft.com/office/powerpoint/2010/main" val="4794938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DDA1FD28-D56B-4E7C-BC27-9F2609C336BB}" type="datetimeFigureOut">
              <a:rPr lang="en-US" smtClean="0"/>
              <a:t>12/2/2021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2950A510-EC75-4F31-8738-C459BD90D8F4}" type="slidenum">
              <a:rPr lang="en-US" smtClean="0"/>
              <a:t>‹#›</a:t>
            </a:fld>
            <a:endParaRPr lang="en-US"/>
          </a:p>
        </p:txBody>
      </p:sp>
    </p:spTree>
    <p:extLst>
      <p:ext uri="{BB962C8B-B14F-4D97-AF65-F5344CB8AC3E}">
        <p14:creationId xmlns:p14="http://schemas.microsoft.com/office/powerpoint/2010/main" val="31817169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en-US" sz="6600" b="1" smtClean="0">
                <a:solidFill>
                  <a:srgbClr val="FF0000"/>
                </a:solidFill>
              </a:rPr>
              <a:t>Thánh Vịnh </a:t>
            </a:r>
            <a:r>
              <a:rPr lang="en-US" sz="6600" b="1" smtClean="0">
                <a:solidFill>
                  <a:srgbClr val="FF0000"/>
                </a:solidFill>
              </a:rPr>
              <a:t>66</a:t>
            </a:r>
            <a:r>
              <a:rPr lang="en-US" sz="6600" b="1" smtClean="0">
                <a:solidFill>
                  <a:srgbClr val="FF0000"/>
                </a:solidFill>
              </a:rPr>
              <a:t/>
            </a:r>
            <a:br>
              <a:rPr lang="en-US" sz="6600" b="1" smtClean="0">
                <a:solidFill>
                  <a:srgbClr val="FF0000"/>
                </a:solidFill>
              </a:rPr>
            </a:br>
            <a:r>
              <a:rPr lang="en-US" sz="6600" b="1" smtClean="0">
                <a:solidFill>
                  <a:srgbClr val="FF0000"/>
                </a:solidFill>
              </a:rPr>
              <a:t>Lễ </a:t>
            </a:r>
            <a:r>
              <a:rPr lang="en-US" sz="6600" b="1" smtClean="0">
                <a:solidFill>
                  <a:srgbClr val="FF0000"/>
                </a:solidFill>
              </a:rPr>
              <a:t>Mẹ Thiên Chúa</a:t>
            </a:r>
            <a:br>
              <a:rPr lang="en-US" sz="6600" b="1" smtClean="0">
                <a:solidFill>
                  <a:srgbClr val="FF0000"/>
                </a:solidFill>
              </a:rPr>
            </a:br>
            <a:r>
              <a:rPr lang="en-US" sz="6600" b="1" smtClean="0">
                <a:solidFill>
                  <a:srgbClr val="FF0000"/>
                </a:solidFill>
              </a:rPr>
              <a:t>Lm </a:t>
            </a:r>
            <a:r>
              <a:rPr lang="en-US" sz="6600" b="1" smtClean="0">
                <a:solidFill>
                  <a:srgbClr val="FF0000"/>
                </a:solidFill>
              </a:rPr>
              <a:t>Kim Long</a:t>
            </a:r>
            <a:endParaRPr lang="en-US" sz="6600" b="1">
              <a:solidFill>
                <a:srgbClr val="FF0000"/>
              </a:solidFill>
            </a:endParaRPr>
          </a:p>
        </p:txBody>
      </p:sp>
    </p:spTree>
    <p:extLst>
      <p:ext uri="{BB962C8B-B14F-4D97-AF65-F5344CB8AC3E}">
        <p14:creationId xmlns:p14="http://schemas.microsoft.com/office/powerpoint/2010/main" val="25251778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rgbClr val="003399"/>
              </a:solidFill>
            </a:endParaRPr>
          </a:p>
        </p:txBody>
      </p:sp>
    </p:spTree>
    <p:extLst>
      <p:ext uri="{BB962C8B-B14F-4D97-AF65-F5344CB8AC3E}">
        <p14:creationId xmlns:p14="http://schemas.microsoft.com/office/powerpoint/2010/main" val="4853775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rgbClr val="003399"/>
              </a:solidFill>
            </a:endParaRPr>
          </a:p>
        </p:txBody>
      </p:sp>
    </p:spTree>
    <p:extLst>
      <p:ext uri="{BB962C8B-B14F-4D97-AF65-F5344CB8AC3E}">
        <p14:creationId xmlns:p14="http://schemas.microsoft.com/office/powerpoint/2010/main" val="4853775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rgbClr val="003399"/>
              </a:solidFill>
            </a:endParaRPr>
          </a:p>
        </p:txBody>
      </p:sp>
    </p:spTree>
    <p:extLst>
      <p:ext uri="{BB962C8B-B14F-4D97-AF65-F5344CB8AC3E}">
        <p14:creationId xmlns:p14="http://schemas.microsoft.com/office/powerpoint/2010/main" val="48537754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rgbClr val="003399"/>
              </a:solidFill>
            </a:endParaRPr>
          </a:p>
        </p:txBody>
      </p:sp>
    </p:spTree>
    <p:extLst>
      <p:ext uri="{BB962C8B-B14F-4D97-AF65-F5344CB8AC3E}">
        <p14:creationId xmlns:p14="http://schemas.microsoft.com/office/powerpoint/2010/main" val="48537754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rgbClr val="003399"/>
              </a:solidFill>
            </a:endParaRPr>
          </a:p>
        </p:txBody>
      </p:sp>
    </p:spTree>
    <p:extLst>
      <p:ext uri="{BB962C8B-B14F-4D97-AF65-F5344CB8AC3E}">
        <p14:creationId xmlns:p14="http://schemas.microsoft.com/office/powerpoint/2010/main" val="48537754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rgbClr val="003399"/>
              </a:solidFill>
            </a:endParaRPr>
          </a:p>
        </p:txBody>
      </p:sp>
    </p:spTree>
    <p:extLst>
      <p:ext uri="{BB962C8B-B14F-4D97-AF65-F5344CB8AC3E}">
        <p14:creationId xmlns:p14="http://schemas.microsoft.com/office/powerpoint/2010/main" val="48537754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rgbClr val="003399"/>
              </a:solidFill>
            </a:endParaRPr>
          </a:p>
        </p:txBody>
      </p:sp>
    </p:spTree>
    <p:extLst>
      <p:ext uri="{BB962C8B-B14F-4D97-AF65-F5344CB8AC3E}">
        <p14:creationId xmlns:p14="http://schemas.microsoft.com/office/powerpoint/2010/main" val="48537754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rgbClr val="003399"/>
              </a:solidFill>
            </a:endParaRPr>
          </a:p>
        </p:txBody>
      </p:sp>
    </p:spTree>
    <p:extLst>
      <p:ext uri="{BB962C8B-B14F-4D97-AF65-F5344CB8AC3E}">
        <p14:creationId xmlns:p14="http://schemas.microsoft.com/office/powerpoint/2010/main" val="48537754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rgbClr val="003399"/>
              </a:solidFill>
            </a:endParaRPr>
          </a:p>
        </p:txBody>
      </p:sp>
    </p:spTree>
    <p:extLst>
      <p:ext uri="{BB962C8B-B14F-4D97-AF65-F5344CB8AC3E}">
        <p14:creationId xmlns:p14="http://schemas.microsoft.com/office/powerpoint/2010/main" val="48537754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rgbClr val="003399"/>
              </a:solidFill>
            </a:endParaRPr>
          </a:p>
        </p:txBody>
      </p:sp>
    </p:spTree>
    <p:extLst>
      <p:ext uri="{BB962C8B-B14F-4D97-AF65-F5344CB8AC3E}">
        <p14:creationId xmlns:p14="http://schemas.microsoft.com/office/powerpoint/2010/main" val="4853775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7200" b="1" u="sng" smtClean="0">
                <a:solidFill>
                  <a:srgbClr val="FF0000"/>
                </a:solidFill>
              </a:rPr>
              <a:t>Đk:</a:t>
            </a:r>
            <a:r>
              <a:rPr lang="en-US" sz="7200" b="1" smtClean="0">
                <a:solidFill>
                  <a:srgbClr val="FF0000"/>
                </a:solidFill>
              </a:rPr>
              <a:t> </a:t>
            </a:r>
            <a:r>
              <a:rPr lang="en-US" sz="7200" b="1" smtClean="0">
                <a:solidFill>
                  <a:srgbClr val="003399"/>
                </a:solidFill>
              </a:rPr>
              <a:t>Xin Thiên Chúa dủ thương và chúc phúc cho đoàn con . </a:t>
            </a:r>
            <a:endParaRPr lang="en-US" sz="7200" b="1">
              <a:solidFill>
                <a:srgbClr val="003399"/>
              </a:solidFill>
            </a:endParaRPr>
          </a:p>
        </p:txBody>
      </p:sp>
    </p:spTree>
    <p:extLst>
      <p:ext uri="{BB962C8B-B14F-4D97-AF65-F5344CB8AC3E}">
        <p14:creationId xmlns:p14="http://schemas.microsoft.com/office/powerpoint/2010/main" val="48537754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rgbClr val="003399"/>
              </a:solidFill>
            </a:endParaRPr>
          </a:p>
        </p:txBody>
      </p:sp>
    </p:spTree>
    <p:extLst>
      <p:ext uri="{BB962C8B-B14F-4D97-AF65-F5344CB8AC3E}">
        <p14:creationId xmlns:p14="http://schemas.microsoft.com/office/powerpoint/2010/main" val="48537754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rgbClr val="003399"/>
              </a:solidFill>
            </a:endParaRPr>
          </a:p>
        </p:txBody>
      </p:sp>
    </p:spTree>
    <p:extLst>
      <p:ext uri="{BB962C8B-B14F-4D97-AF65-F5344CB8AC3E}">
        <p14:creationId xmlns:p14="http://schemas.microsoft.com/office/powerpoint/2010/main" val="48537754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rgbClr val="003399"/>
              </a:solidFill>
            </a:endParaRPr>
          </a:p>
        </p:txBody>
      </p:sp>
    </p:spTree>
    <p:extLst>
      <p:ext uri="{BB962C8B-B14F-4D97-AF65-F5344CB8AC3E}">
        <p14:creationId xmlns:p14="http://schemas.microsoft.com/office/powerpoint/2010/main" val="48537754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rgbClr val="003399"/>
              </a:solidFill>
            </a:endParaRPr>
          </a:p>
        </p:txBody>
      </p:sp>
    </p:spTree>
    <p:extLst>
      <p:ext uri="{BB962C8B-B14F-4D97-AF65-F5344CB8AC3E}">
        <p14:creationId xmlns:p14="http://schemas.microsoft.com/office/powerpoint/2010/main" val="48537754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rgbClr val="003399"/>
              </a:solidFill>
            </a:endParaRPr>
          </a:p>
        </p:txBody>
      </p:sp>
    </p:spTree>
    <p:extLst>
      <p:ext uri="{BB962C8B-B14F-4D97-AF65-F5344CB8AC3E}">
        <p14:creationId xmlns:p14="http://schemas.microsoft.com/office/powerpoint/2010/main" val="4853775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5400" b="1" u="sng" smtClean="0">
                <a:solidFill>
                  <a:srgbClr val="FF0000"/>
                </a:solidFill>
              </a:rPr>
              <a:t>Tk1:</a:t>
            </a:r>
            <a:r>
              <a:rPr lang="en-US" sz="5400" b="1" smtClean="0">
                <a:solidFill>
                  <a:srgbClr val="003399"/>
                </a:solidFill>
              </a:rPr>
              <a:t> </a:t>
            </a:r>
            <a:r>
              <a:rPr lang="en-US" sz="5400" b="1" smtClean="0">
                <a:solidFill>
                  <a:srgbClr val="003399"/>
                </a:solidFill>
              </a:rPr>
              <a:t>Nguyện Chúa đoái thương ban muôn vàn ơn lành. Tôn nhan Ngài rày xin chiếu sáng. Đường Chúa khắp trên địa cầu hay biết, các nước trông ơn Ngài cứu độ.</a:t>
            </a:r>
            <a:endParaRPr lang="en-US" sz="5400" b="1">
              <a:solidFill>
                <a:srgbClr val="003399"/>
              </a:solidFill>
            </a:endParaRPr>
          </a:p>
        </p:txBody>
      </p:sp>
    </p:spTree>
    <p:extLst>
      <p:ext uri="{BB962C8B-B14F-4D97-AF65-F5344CB8AC3E}">
        <p14:creationId xmlns:p14="http://schemas.microsoft.com/office/powerpoint/2010/main" val="4853775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5400" b="1" u="sng" smtClean="0">
                <a:solidFill>
                  <a:srgbClr val="FF0000"/>
                </a:solidFill>
              </a:rPr>
              <a:t>Tk2:</a:t>
            </a:r>
            <a:r>
              <a:rPr lang="en-US" sz="5400" b="1" smtClean="0">
                <a:solidFill>
                  <a:srgbClr val="003399"/>
                </a:solidFill>
              </a:rPr>
              <a:t> </a:t>
            </a:r>
            <a:r>
              <a:rPr lang="en-US" sz="5400" b="1" smtClean="0">
                <a:solidFill>
                  <a:srgbClr val="003399"/>
                </a:solidFill>
              </a:rPr>
              <a:t>Vì Chúa sẽ công minh cai trị địa cầu, muôn dân nào mừng vui hát xướng. Ngài sẽ hiển minh trị vì muôn nước, thống lãnh muôn dân tộc cõi trần.</a:t>
            </a:r>
            <a:endParaRPr lang="en-US" sz="5400" b="1">
              <a:solidFill>
                <a:srgbClr val="003399"/>
              </a:solidFill>
            </a:endParaRPr>
          </a:p>
        </p:txBody>
      </p:sp>
    </p:spTree>
    <p:extLst>
      <p:ext uri="{BB962C8B-B14F-4D97-AF65-F5344CB8AC3E}">
        <p14:creationId xmlns:p14="http://schemas.microsoft.com/office/powerpoint/2010/main" val="4853775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5400" b="1" u="sng" smtClean="0">
                <a:solidFill>
                  <a:srgbClr val="FF0000"/>
                </a:solidFill>
              </a:rPr>
              <a:t>Tk3:</a:t>
            </a:r>
            <a:r>
              <a:rPr lang="en-US" sz="5400" b="1" smtClean="0">
                <a:solidFill>
                  <a:srgbClr val="003399"/>
                </a:solidFill>
              </a:rPr>
              <a:t> </a:t>
            </a:r>
            <a:r>
              <a:rPr lang="en-US" sz="5400" b="1" smtClean="0">
                <a:solidFill>
                  <a:srgbClr val="003399"/>
                </a:solidFill>
              </a:rPr>
              <a:t>Lạy Chúa chớ chi như dân cảm tạ Ngài, chư dân đồng thanh cảm mếm Chúa. Nguyện Chúa khứng ban ngàn muôn ân phúc, cõi đất hãy tôn sợ kính thờ.</a:t>
            </a:r>
            <a:endParaRPr lang="en-US" sz="5400" b="1">
              <a:solidFill>
                <a:srgbClr val="003399"/>
              </a:solidFill>
            </a:endParaRPr>
          </a:p>
        </p:txBody>
      </p:sp>
    </p:spTree>
    <p:extLst>
      <p:ext uri="{BB962C8B-B14F-4D97-AF65-F5344CB8AC3E}">
        <p14:creationId xmlns:p14="http://schemas.microsoft.com/office/powerpoint/2010/main" val="4853775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rgbClr val="003399"/>
              </a:solidFill>
            </a:endParaRPr>
          </a:p>
        </p:txBody>
      </p:sp>
    </p:spTree>
    <p:extLst>
      <p:ext uri="{BB962C8B-B14F-4D97-AF65-F5344CB8AC3E}">
        <p14:creationId xmlns:p14="http://schemas.microsoft.com/office/powerpoint/2010/main" val="4853775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4830" b="1" u="sng" smtClean="0">
                <a:solidFill>
                  <a:srgbClr val="FF0000"/>
                </a:solidFill>
              </a:rPr>
              <a:t>Alleluia-alleluia:</a:t>
            </a:r>
            <a:r>
              <a:rPr lang="en-US" sz="4830" b="1" smtClean="0">
                <a:solidFill>
                  <a:srgbClr val="003399"/>
                </a:solidFill>
              </a:rPr>
              <a:t> </a:t>
            </a:r>
            <a:r>
              <a:rPr lang="en-US" sz="4830" b="1" smtClean="0">
                <a:solidFill>
                  <a:srgbClr val="003399"/>
                </a:solidFill>
              </a:rPr>
              <a:t>Thuở xưa, nhiều lần và nhiều cách, Thiên Chúa đã phán dạy cha ông chúng ta qua các tiên tri, trong những ngày sau hết này, Ngài đã phán dạy chúng ta qua Người con. </a:t>
            </a:r>
            <a:r>
              <a:rPr lang="en-US" sz="4830" b="1" u="sng" smtClean="0">
                <a:solidFill>
                  <a:srgbClr val="FF0000"/>
                </a:solidFill>
              </a:rPr>
              <a:t>Alleluia.</a:t>
            </a:r>
            <a:endParaRPr lang="en-US" sz="4830" b="1" u="sng">
              <a:solidFill>
                <a:srgbClr val="FF0000"/>
              </a:solidFill>
            </a:endParaRPr>
          </a:p>
        </p:txBody>
      </p:sp>
    </p:spTree>
    <p:extLst>
      <p:ext uri="{BB962C8B-B14F-4D97-AF65-F5344CB8AC3E}">
        <p14:creationId xmlns:p14="http://schemas.microsoft.com/office/powerpoint/2010/main" val="4853775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rgbClr val="003399"/>
              </a:solidFill>
            </a:endParaRPr>
          </a:p>
        </p:txBody>
      </p:sp>
    </p:spTree>
    <p:extLst>
      <p:ext uri="{BB962C8B-B14F-4D97-AF65-F5344CB8AC3E}">
        <p14:creationId xmlns:p14="http://schemas.microsoft.com/office/powerpoint/2010/main" val="4853775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rgbClr val="003399"/>
              </a:solidFill>
            </a:endParaRPr>
          </a:p>
        </p:txBody>
      </p:sp>
    </p:spTree>
    <p:extLst>
      <p:ext uri="{BB962C8B-B14F-4D97-AF65-F5344CB8AC3E}">
        <p14:creationId xmlns:p14="http://schemas.microsoft.com/office/powerpoint/2010/main" val="48537754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imes">
      <a:majorFont>
        <a:latin typeface="Times New Roman"/>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67</TotalTime>
  <Words>172</Words>
  <Application>Microsoft Office PowerPoint</Application>
  <PresentationFormat>On-screen Show (16:9)</PresentationFormat>
  <Paragraphs>6</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Thánh Vịnh 66 Lễ Mẹ Thiên Chúa Lm Kim Long</vt:lpstr>
      <vt:lpstr>Đk: Xin Thiên Chúa dủ thương và chúc phúc cho đoàn con . </vt:lpstr>
      <vt:lpstr>Tk1: Nguyện Chúa đoái thương ban muôn vàn ơn lành. Tôn nhan Ngài rày xin chiếu sáng. Đường Chúa khắp trên địa cầu hay biết, các nước trông ơn Ngài cứu độ.</vt:lpstr>
      <vt:lpstr>Tk2: Vì Chúa sẽ công minh cai trị địa cầu, muôn dân nào mừng vui hát xướng. Ngài sẽ hiển minh trị vì muôn nước, thống lãnh muôn dân tộc cõi trần.</vt:lpstr>
      <vt:lpstr>Tk3: Lạy Chúa chớ chi như dân cảm tạ Ngài, chư dân đồng thanh cảm mếm Chúa. Nguyện Chúa khứng ban ngàn muôn ân phúc, cõi đất hãy tôn sợ kính thờ.</vt:lpstr>
      <vt:lpstr>PowerPoint Presentation</vt:lpstr>
      <vt:lpstr>Alleluia-alleluia: Thuở xưa, nhiều lần và nhiều cách, Thiên Chúa đã phán dạy cha ông chúng ta qua các tiên tri, trong những ngày sau hết này, Ngài đã phán dạy chúng ta qua Người con. Alleluia.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Thánh Vịnh 95 Lễ Đêm Giáng Sinh Lm Kim Long</dc:title>
  <dc:creator>Hung Nam</dc:creator>
  <cp:lastModifiedBy>Hung Nam</cp:lastModifiedBy>
  <cp:revision>9</cp:revision>
  <dcterms:created xsi:type="dcterms:W3CDTF">2021-12-02T00:20:43Z</dcterms:created>
  <dcterms:modified xsi:type="dcterms:W3CDTF">2021-12-02T01:31:17Z</dcterms:modified>
</cp:coreProperties>
</file>