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Override4.xml" ContentType="application/vnd.openxmlformats-officedocument.themeOverrid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7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8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9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10.xml" ContentType="application/vnd.openxmlformats-officedocument.theme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theme/theme11.xml" ContentType="application/vnd.openxmlformats-officedocument.theme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2.xml" ContentType="application/vnd.openxmlformats-officedocument.theme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theme/theme13.xml" ContentType="application/vnd.openxmlformats-officedocument.theme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theme/theme14.xml" ContentType="application/vnd.openxmlformats-officedocument.theme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theme/theme15.xml" ContentType="application/vnd.openxmlformats-officedocument.theme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theme/theme16.xml" ContentType="application/vnd.openxmlformats-officedocument.theme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theme/theme17.xml" ContentType="application/vnd.openxmlformats-officedocument.theme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theme/theme18.xml" ContentType="application/vnd.openxmlformats-officedocument.theme+xml"/>
  <Override PartName="/ppt/theme/theme1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  <p:sldMasterId id="2147483720" r:id="rId4"/>
    <p:sldMasterId id="2147483833" r:id="rId5"/>
    <p:sldMasterId id="2147483894" r:id="rId6"/>
    <p:sldMasterId id="2147484411" r:id="rId7"/>
    <p:sldMasterId id="2147484423" r:id="rId8"/>
    <p:sldMasterId id="2147484431" r:id="rId9"/>
    <p:sldMasterId id="2147484443" r:id="rId10"/>
    <p:sldMasterId id="2147484455" r:id="rId11"/>
    <p:sldMasterId id="2147484467" r:id="rId12"/>
    <p:sldMasterId id="2147484479" r:id="rId13"/>
    <p:sldMasterId id="2147484491" r:id="rId14"/>
    <p:sldMasterId id="2147484503" r:id="rId15"/>
    <p:sldMasterId id="2147484515" r:id="rId16"/>
    <p:sldMasterId id="2147484527" r:id="rId17"/>
    <p:sldMasterId id="2147484539" r:id="rId18"/>
  </p:sldMasterIdLst>
  <p:notesMasterIdLst>
    <p:notesMasterId r:id="rId174"/>
  </p:notesMasterIdLst>
  <p:sldIdLst>
    <p:sldId id="1058" r:id="rId19"/>
    <p:sldId id="8692" r:id="rId20"/>
    <p:sldId id="6662" r:id="rId21"/>
    <p:sldId id="6663" r:id="rId22"/>
    <p:sldId id="6664" r:id="rId23"/>
    <p:sldId id="6665" r:id="rId24"/>
    <p:sldId id="6666" r:id="rId25"/>
    <p:sldId id="6667" r:id="rId26"/>
    <p:sldId id="6668" r:id="rId27"/>
    <p:sldId id="6669" r:id="rId28"/>
    <p:sldId id="6670" r:id="rId29"/>
    <p:sldId id="6671" r:id="rId30"/>
    <p:sldId id="6672" r:id="rId31"/>
    <p:sldId id="6673" r:id="rId32"/>
    <p:sldId id="6674" r:id="rId33"/>
    <p:sldId id="6675" r:id="rId34"/>
    <p:sldId id="6676" r:id="rId35"/>
    <p:sldId id="6677" r:id="rId36"/>
    <p:sldId id="6678" r:id="rId37"/>
    <p:sldId id="6679" r:id="rId38"/>
    <p:sldId id="6680" r:id="rId39"/>
    <p:sldId id="8753" r:id="rId40"/>
    <p:sldId id="8318" r:id="rId41"/>
    <p:sldId id="8781" r:id="rId42"/>
    <p:sldId id="8417" r:id="rId43"/>
    <p:sldId id="8319" r:id="rId44"/>
    <p:sldId id="8320" r:id="rId45"/>
    <p:sldId id="8782" r:id="rId46"/>
    <p:sldId id="8783" r:id="rId47"/>
    <p:sldId id="8754" r:id="rId48"/>
    <p:sldId id="8701" r:id="rId49"/>
    <p:sldId id="8702" r:id="rId50"/>
    <p:sldId id="8703" r:id="rId51"/>
    <p:sldId id="8704" r:id="rId52"/>
    <p:sldId id="8755" r:id="rId53"/>
    <p:sldId id="8706" r:id="rId54"/>
    <p:sldId id="8707" r:id="rId55"/>
    <p:sldId id="8708" r:id="rId56"/>
    <p:sldId id="8709" r:id="rId57"/>
    <p:sldId id="8710" r:id="rId58"/>
    <p:sldId id="8711" r:id="rId59"/>
    <p:sldId id="8712" r:id="rId60"/>
    <p:sldId id="8713" r:id="rId61"/>
    <p:sldId id="8714" r:id="rId62"/>
    <p:sldId id="8715" r:id="rId63"/>
    <p:sldId id="8716" r:id="rId64"/>
    <p:sldId id="8717" r:id="rId65"/>
    <p:sldId id="8718" r:id="rId66"/>
    <p:sldId id="8719" r:id="rId67"/>
    <p:sldId id="8756" r:id="rId68"/>
    <p:sldId id="8784" r:id="rId69"/>
    <p:sldId id="8037" r:id="rId70"/>
    <p:sldId id="8339" r:id="rId71"/>
    <p:sldId id="8337" r:id="rId72"/>
    <p:sldId id="8811" r:id="rId73"/>
    <p:sldId id="8659" r:id="rId74"/>
    <p:sldId id="8620" r:id="rId75"/>
    <p:sldId id="8812" r:id="rId76"/>
    <p:sldId id="8579" r:id="rId77"/>
    <p:sldId id="8787" r:id="rId78"/>
    <p:sldId id="8813" r:id="rId79"/>
    <p:sldId id="8789" r:id="rId80"/>
    <p:sldId id="8791" r:id="rId81"/>
    <p:sldId id="8814" r:id="rId82"/>
    <p:sldId id="8757" r:id="rId83"/>
    <p:sldId id="8352" r:id="rId84"/>
    <p:sldId id="8758" r:id="rId85"/>
    <p:sldId id="8720" r:id="rId86"/>
    <p:sldId id="8721" r:id="rId87"/>
    <p:sldId id="8722" r:id="rId88"/>
    <p:sldId id="8723" r:id="rId89"/>
    <p:sldId id="8724" r:id="rId90"/>
    <p:sldId id="8725" r:id="rId91"/>
    <p:sldId id="8726" r:id="rId92"/>
    <p:sldId id="8727" r:id="rId93"/>
    <p:sldId id="8728" r:id="rId94"/>
    <p:sldId id="8729" r:id="rId95"/>
    <p:sldId id="8730" r:id="rId96"/>
    <p:sldId id="8731" r:id="rId97"/>
    <p:sldId id="8732" r:id="rId98"/>
    <p:sldId id="8733" r:id="rId99"/>
    <p:sldId id="8734" r:id="rId100"/>
    <p:sldId id="8735" r:id="rId101"/>
    <p:sldId id="8736" r:id="rId102"/>
    <p:sldId id="8737" r:id="rId103"/>
    <p:sldId id="8738" r:id="rId104"/>
    <p:sldId id="8739" r:id="rId105"/>
    <p:sldId id="8740" r:id="rId106"/>
    <p:sldId id="8741" r:id="rId107"/>
    <p:sldId id="8742" r:id="rId108"/>
    <p:sldId id="8743" r:id="rId109"/>
    <p:sldId id="8759" r:id="rId110"/>
    <p:sldId id="8422" r:id="rId111"/>
    <p:sldId id="8795" r:id="rId112"/>
    <p:sldId id="8504" r:id="rId113"/>
    <p:sldId id="8505" r:id="rId114"/>
    <p:sldId id="8506" r:id="rId115"/>
    <p:sldId id="8507" r:id="rId116"/>
    <p:sldId id="8527" r:id="rId117"/>
    <p:sldId id="8528" r:id="rId118"/>
    <p:sldId id="8696" r:id="rId119"/>
    <p:sldId id="8697" r:id="rId120"/>
    <p:sldId id="8698" r:id="rId121"/>
    <p:sldId id="8796" r:id="rId122"/>
    <p:sldId id="8797" r:id="rId123"/>
    <p:sldId id="8798" r:id="rId124"/>
    <p:sldId id="8799" r:id="rId125"/>
    <p:sldId id="8760" r:id="rId126"/>
    <p:sldId id="8800" r:id="rId127"/>
    <p:sldId id="8745" r:id="rId128"/>
    <p:sldId id="8746" r:id="rId129"/>
    <p:sldId id="8747" r:id="rId130"/>
    <p:sldId id="8748" r:id="rId131"/>
    <p:sldId id="8761" r:id="rId132"/>
    <p:sldId id="8763" r:id="rId133"/>
    <p:sldId id="8764" r:id="rId134"/>
    <p:sldId id="8765" r:id="rId135"/>
    <p:sldId id="8766" r:id="rId136"/>
    <p:sldId id="8767" r:id="rId137"/>
    <p:sldId id="8768" r:id="rId138"/>
    <p:sldId id="8769" r:id="rId139"/>
    <p:sldId id="8771" r:id="rId140"/>
    <p:sldId id="8750" r:id="rId141"/>
    <p:sldId id="8751" r:id="rId142"/>
    <p:sldId id="8752" r:id="rId143"/>
    <p:sldId id="8770" r:id="rId144"/>
    <p:sldId id="8360" r:id="rId145"/>
    <p:sldId id="8801" r:id="rId146"/>
    <p:sldId id="8361" r:id="rId147"/>
    <p:sldId id="8362" r:id="rId148"/>
    <p:sldId id="8452" r:id="rId149"/>
    <p:sldId id="8363" r:id="rId150"/>
    <p:sldId id="8364" r:id="rId151"/>
    <p:sldId id="8365" r:id="rId152"/>
    <p:sldId id="8366" r:id="rId153"/>
    <p:sldId id="8453" r:id="rId154"/>
    <p:sldId id="8454" r:id="rId155"/>
    <p:sldId id="8455" r:id="rId156"/>
    <p:sldId id="8456" r:id="rId157"/>
    <p:sldId id="8802" r:id="rId158"/>
    <p:sldId id="8803" r:id="rId159"/>
    <p:sldId id="8804" r:id="rId160"/>
    <p:sldId id="8805" r:id="rId161"/>
    <p:sldId id="8762" r:id="rId162"/>
    <p:sldId id="8385" r:id="rId163"/>
    <p:sldId id="8806" r:id="rId164"/>
    <p:sldId id="8386" r:id="rId165"/>
    <p:sldId id="8387" r:id="rId166"/>
    <p:sldId id="8391" r:id="rId167"/>
    <p:sldId id="8392" r:id="rId168"/>
    <p:sldId id="8430" r:id="rId169"/>
    <p:sldId id="8807" r:id="rId170"/>
    <p:sldId id="8808" r:id="rId171"/>
    <p:sldId id="8809" r:id="rId172"/>
    <p:sldId id="8810" r:id="rId173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300"/>
    <a:srgbClr val="003296"/>
    <a:srgbClr val="FFFF00"/>
    <a:srgbClr val="006600"/>
    <a:srgbClr val="FF66CC"/>
    <a:srgbClr val="CC99FF"/>
    <a:srgbClr val="CCECFF"/>
    <a:srgbClr val="CCFF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3763" autoAdjust="0"/>
  </p:normalViewPr>
  <p:slideViewPr>
    <p:cSldViewPr>
      <p:cViewPr>
        <p:scale>
          <a:sx n="132" d="100"/>
          <a:sy n="132" d="100"/>
        </p:scale>
        <p:origin x="-990" y="-65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36" y="170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8.xml"/><Relationship Id="rId117" Type="http://schemas.openxmlformats.org/officeDocument/2006/relationships/slide" Target="slides/slide99.xml"/><Relationship Id="rId21" Type="http://schemas.openxmlformats.org/officeDocument/2006/relationships/slide" Target="slides/slide3.xml"/><Relationship Id="rId42" Type="http://schemas.openxmlformats.org/officeDocument/2006/relationships/slide" Target="slides/slide24.xml"/><Relationship Id="rId47" Type="http://schemas.openxmlformats.org/officeDocument/2006/relationships/slide" Target="slides/slide29.xml"/><Relationship Id="rId63" Type="http://schemas.openxmlformats.org/officeDocument/2006/relationships/slide" Target="slides/slide45.xml"/><Relationship Id="rId68" Type="http://schemas.openxmlformats.org/officeDocument/2006/relationships/slide" Target="slides/slide50.xml"/><Relationship Id="rId84" Type="http://schemas.openxmlformats.org/officeDocument/2006/relationships/slide" Target="slides/slide66.xml"/><Relationship Id="rId89" Type="http://schemas.openxmlformats.org/officeDocument/2006/relationships/slide" Target="slides/slide71.xml"/><Relationship Id="rId112" Type="http://schemas.openxmlformats.org/officeDocument/2006/relationships/slide" Target="slides/slide94.xml"/><Relationship Id="rId133" Type="http://schemas.openxmlformats.org/officeDocument/2006/relationships/slide" Target="slides/slide115.xml"/><Relationship Id="rId138" Type="http://schemas.openxmlformats.org/officeDocument/2006/relationships/slide" Target="slides/slide120.xml"/><Relationship Id="rId154" Type="http://schemas.openxmlformats.org/officeDocument/2006/relationships/slide" Target="slides/slide136.xml"/><Relationship Id="rId159" Type="http://schemas.openxmlformats.org/officeDocument/2006/relationships/slide" Target="slides/slide141.xml"/><Relationship Id="rId175" Type="http://schemas.openxmlformats.org/officeDocument/2006/relationships/presProps" Target="presProps.xml"/><Relationship Id="rId170" Type="http://schemas.openxmlformats.org/officeDocument/2006/relationships/slide" Target="slides/slide152.xml"/><Relationship Id="rId16" Type="http://schemas.openxmlformats.org/officeDocument/2006/relationships/slideMaster" Target="slideMasters/slideMaster16.xml"/><Relationship Id="rId107" Type="http://schemas.openxmlformats.org/officeDocument/2006/relationships/slide" Target="slides/slide89.xml"/><Relationship Id="rId11" Type="http://schemas.openxmlformats.org/officeDocument/2006/relationships/slideMaster" Target="slideMasters/slideMaster11.xml"/><Relationship Id="rId32" Type="http://schemas.openxmlformats.org/officeDocument/2006/relationships/slide" Target="slides/slide14.xml"/><Relationship Id="rId37" Type="http://schemas.openxmlformats.org/officeDocument/2006/relationships/slide" Target="slides/slide19.xml"/><Relationship Id="rId53" Type="http://schemas.openxmlformats.org/officeDocument/2006/relationships/slide" Target="slides/slide35.xml"/><Relationship Id="rId58" Type="http://schemas.openxmlformats.org/officeDocument/2006/relationships/slide" Target="slides/slide40.xml"/><Relationship Id="rId74" Type="http://schemas.openxmlformats.org/officeDocument/2006/relationships/slide" Target="slides/slide56.xml"/><Relationship Id="rId79" Type="http://schemas.openxmlformats.org/officeDocument/2006/relationships/slide" Target="slides/slide61.xml"/><Relationship Id="rId102" Type="http://schemas.openxmlformats.org/officeDocument/2006/relationships/slide" Target="slides/slide84.xml"/><Relationship Id="rId123" Type="http://schemas.openxmlformats.org/officeDocument/2006/relationships/slide" Target="slides/slide105.xml"/><Relationship Id="rId128" Type="http://schemas.openxmlformats.org/officeDocument/2006/relationships/slide" Target="slides/slide110.xml"/><Relationship Id="rId144" Type="http://schemas.openxmlformats.org/officeDocument/2006/relationships/slide" Target="slides/slide126.xml"/><Relationship Id="rId149" Type="http://schemas.openxmlformats.org/officeDocument/2006/relationships/slide" Target="slides/slide131.xml"/><Relationship Id="rId5" Type="http://schemas.openxmlformats.org/officeDocument/2006/relationships/slideMaster" Target="slideMasters/slideMaster5.xml"/><Relationship Id="rId90" Type="http://schemas.openxmlformats.org/officeDocument/2006/relationships/slide" Target="slides/slide72.xml"/><Relationship Id="rId95" Type="http://schemas.openxmlformats.org/officeDocument/2006/relationships/slide" Target="slides/slide77.xml"/><Relationship Id="rId160" Type="http://schemas.openxmlformats.org/officeDocument/2006/relationships/slide" Target="slides/slide142.xml"/><Relationship Id="rId165" Type="http://schemas.openxmlformats.org/officeDocument/2006/relationships/slide" Target="slides/slide147.xml"/><Relationship Id="rId22" Type="http://schemas.openxmlformats.org/officeDocument/2006/relationships/slide" Target="slides/slide4.xml"/><Relationship Id="rId27" Type="http://schemas.openxmlformats.org/officeDocument/2006/relationships/slide" Target="slides/slide9.xml"/><Relationship Id="rId43" Type="http://schemas.openxmlformats.org/officeDocument/2006/relationships/slide" Target="slides/slide25.xml"/><Relationship Id="rId48" Type="http://schemas.openxmlformats.org/officeDocument/2006/relationships/slide" Target="slides/slide30.xml"/><Relationship Id="rId64" Type="http://schemas.openxmlformats.org/officeDocument/2006/relationships/slide" Target="slides/slide46.xml"/><Relationship Id="rId69" Type="http://schemas.openxmlformats.org/officeDocument/2006/relationships/slide" Target="slides/slide51.xml"/><Relationship Id="rId113" Type="http://schemas.openxmlformats.org/officeDocument/2006/relationships/slide" Target="slides/slide95.xml"/><Relationship Id="rId118" Type="http://schemas.openxmlformats.org/officeDocument/2006/relationships/slide" Target="slides/slide100.xml"/><Relationship Id="rId134" Type="http://schemas.openxmlformats.org/officeDocument/2006/relationships/slide" Target="slides/slide116.xml"/><Relationship Id="rId139" Type="http://schemas.openxmlformats.org/officeDocument/2006/relationships/slide" Target="slides/slide121.xml"/><Relationship Id="rId80" Type="http://schemas.openxmlformats.org/officeDocument/2006/relationships/slide" Target="slides/slide62.xml"/><Relationship Id="rId85" Type="http://schemas.openxmlformats.org/officeDocument/2006/relationships/slide" Target="slides/slide67.xml"/><Relationship Id="rId150" Type="http://schemas.openxmlformats.org/officeDocument/2006/relationships/slide" Target="slides/slide132.xml"/><Relationship Id="rId155" Type="http://schemas.openxmlformats.org/officeDocument/2006/relationships/slide" Target="slides/slide137.xml"/><Relationship Id="rId171" Type="http://schemas.openxmlformats.org/officeDocument/2006/relationships/slide" Target="slides/slide153.xml"/><Relationship Id="rId176" Type="http://schemas.openxmlformats.org/officeDocument/2006/relationships/viewProps" Target="viewProps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33" Type="http://schemas.openxmlformats.org/officeDocument/2006/relationships/slide" Target="slides/slide15.xml"/><Relationship Id="rId38" Type="http://schemas.openxmlformats.org/officeDocument/2006/relationships/slide" Target="slides/slide20.xml"/><Relationship Id="rId59" Type="http://schemas.openxmlformats.org/officeDocument/2006/relationships/slide" Target="slides/slide41.xml"/><Relationship Id="rId103" Type="http://schemas.openxmlformats.org/officeDocument/2006/relationships/slide" Target="slides/slide85.xml"/><Relationship Id="rId108" Type="http://schemas.openxmlformats.org/officeDocument/2006/relationships/slide" Target="slides/slide90.xml"/><Relationship Id="rId124" Type="http://schemas.openxmlformats.org/officeDocument/2006/relationships/slide" Target="slides/slide106.xml"/><Relationship Id="rId129" Type="http://schemas.openxmlformats.org/officeDocument/2006/relationships/slide" Target="slides/slide111.xml"/><Relationship Id="rId54" Type="http://schemas.openxmlformats.org/officeDocument/2006/relationships/slide" Target="slides/slide36.xml"/><Relationship Id="rId70" Type="http://schemas.openxmlformats.org/officeDocument/2006/relationships/slide" Target="slides/slide52.xml"/><Relationship Id="rId75" Type="http://schemas.openxmlformats.org/officeDocument/2006/relationships/slide" Target="slides/slide57.xml"/><Relationship Id="rId91" Type="http://schemas.openxmlformats.org/officeDocument/2006/relationships/slide" Target="slides/slide73.xml"/><Relationship Id="rId96" Type="http://schemas.openxmlformats.org/officeDocument/2006/relationships/slide" Target="slides/slide78.xml"/><Relationship Id="rId140" Type="http://schemas.openxmlformats.org/officeDocument/2006/relationships/slide" Target="slides/slide122.xml"/><Relationship Id="rId145" Type="http://schemas.openxmlformats.org/officeDocument/2006/relationships/slide" Target="slides/slide127.xml"/><Relationship Id="rId161" Type="http://schemas.openxmlformats.org/officeDocument/2006/relationships/slide" Target="slides/slide143.xml"/><Relationship Id="rId166" Type="http://schemas.openxmlformats.org/officeDocument/2006/relationships/slide" Target="slides/slide14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23" Type="http://schemas.openxmlformats.org/officeDocument/2006/relationships/slide" Target="slides/slide5.xml"/><Relationship Id="rId28" Type="http://schemas.openxmlformats.org/officeDocument/2006/relationships/slide" Target="slides/slide10.xml"/><Relationship Id="rId49" Type="http://schemas.openxmlformats.org/officeDocument/2006/relationships/slide" Target="slides/slide31.xml"/><Relationship Id="rId114" Type="http://schemas.openxmlformats.org/officeDocument/2006/relationships/slide" Target="slides/slide96.xml"/><Relationship Id="rId119" Type="http://schemas.openxmlformats.org/officeDocument/2006/relationships/slide" Target="slides/slide101.xml"/><Relationship Id="rId10" Type="http://schemas.openxmlformats.org/officeDocument/2006/relationships/slideMaster" Target="slideMasters/slideMaster10.xml"/><Relationship Id="rId31" Type="http://schemas.openxmlformats.org/officeDocument/2006/relationships/slide" Target="slides/slide13.xml"/><Relationship Id="rId44" Type="http://schemas.openxmlformats.org/officeDocument/2006/relationships/slide" Target="slides/slide26.xml"/><Relationship Id="rId52" Type="http://schemas.openxmlformats.org/officeDocument/2006/relationships/slide" Target="slides/slide34.xml"/><Relationship Id="rId60" Type="http://schemas.openxmlformats.org/officeDocument/2006/relationships/slide" Target="slides/slide42.xml"/><Relationship Id="rId65" Type="http://schemas.openxmlformats.org/officeDocument/2006/relationships/slide" Target="slides/slide47.xml"/><Relationship Id="rId73" Type="http://schemas.openxmlformats.org/officeDocument/2006/relationships/slide" Target="slides/slide55.xml"/><Relationship Id="rId78" Type="http://schemas.openxmlformats.org/officeDocument/2006/relationships/slide" Target="slides/slide60.xml"/><Relationship Id="rId81" Type="http://schemas.openxmlformats.org/officeDocument/2006/relationships/slide" Target="slides/slide63.xml"/><Relationship Id="rId86" Type="http://schemas.openxmlformats.org/officeDocument/2006/relationships/slide" Target="slides/slide68.xml"/><Relationship Id="rId94" Type="http://schemas.openxmlformats.org/officeDocument/2006/relationships/slide" Target="slides/slide76.xml"/><Relationship Id="rId99" Type="http://schemas.openxmlformats.org/officeDocument/2006/relationships/slide" Target="slides/slide81.xml"/><Relationship Id="rId101" Type="http://schemas.openxmlformats.org/officeDocument/2006/relationships/slide" Target="slides/slide83.xml"/><Relationship Id="rId122" Type="http://schemas.openxmlformats.org/officeDocument/2006/relationships/slide" Target="slides/slide104.xml"/><Relationship Id="rId130" Type="http://schemas.openxmlformats.org/officeDocument/2006/relationships/slide" Target="slides/slide112.xml"/><Relationship Id="rId135" Type="http://schemas.openxmlformats.org/officeDocument/2006/relationships/slide" Target="slides/slide117.xml"/><Relationship Id="rId143" Type="http://schemas.openxmlformats.org/officeDocument/2006/relationships/slide" Target="slides/slide125.xml"/><Relationship Id="rId148" Type="http://schemas.openxmlformats.org/officeDocument/2006/relationships/slide" Target="slides/slide130.xml"/><Relationship Id="rId151" Type="http://schemas.openxmlformats.org/officeDocument/2006/relationships/slide" Target="slides/slide133.xml"/><Relationship Id="rId156" Type="http://schemas.openxmlformats.org/officeDocument/2006/relationships/slide" Target="slides/slide138.xml"/><Relationship Id="rId164" Type="http://schemas.openxmlformats.org/officeDocument/2006/relationships/slide" Target="slides/slide146.xml"/><Relationship Id="rId169" Type="http://schemas.openxmlformats.org/officeDocument/2006/relationships/slide" Target="slides/slide151.xml"/><Relationship Id="rId177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72" Type="http://schemas.openxmlformats.org/officeDocument/2006/relationships/slide" Target="slides/slide154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39" Type="http://schemas.openxmlformats.org/officeDocument/2006/relationships/slide" Target="slides/slide21.xml"/><Relationship Id="rId109" Type="http://schemas.openxmlformats.org/officeDocument/2006/relationships/slide" Target="slides/slide91.xml"/><Relationship Id="rId34" Type="http://schemas.openxmlformats.org/officeDocument/2006/relationships/slide" Target="slides/slide16.xml"/><Relationship Id="rId50" Type="http://schemas.openxmlformats.org/officeDocument/2006/relationships/slide" Target="slides/slide32.xml"/><Relationship Id="rId55" Type="http://schemas.openxmlformats.org/officeDocument/2006/relationships/slide" Target="slides/slide37.xml"/><Relationship Id="rId76" Type="http://schemas.openxmlformats.org/officeDocument/2006/relationships/slide" Target="slides/slide58.xml"/><Relationship Id="rId97" Type="http://schemas.openxmlformats.org/officeDocument/2006/relationships/slide" Target="slides/slide79.xml"/><Relationship Id="rId104" Type="http://schemas.openxmlformats.org/officeDocument/2006/relationships/slide" Target="slides/slide86.xml"/><Relationship Id="rId120" Type="http://schemas.openxmlformats.org/officeDocument/2006/relationships/slide" Target="slides/slide102.xml"/><Relationship Id="rId125" Type="http://schemas.openxmlformats.org/officeDocument/2006/relationships/slide" Target="slides/slide107.xml"/><Relationship Id="rId141" Type="http://schemas.openxmlformats.org/officeDocument/2006/relationships/slide" Target="slides/slide123.xml"/><Relationship Id="rId146" Type="http://schemas.openxmlformats.org/officeDocument/2006/relationships/slide" Target="slides/slide128.xml"/><Relationship Id="rId167" Type="http://schemas.openxmlformats.org/officeDocument/2006/relationships/slide" Target="slides/slide149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53.xml"/><Relationship Id="rId92" Type="http://schemas.openxmlformats.org/officeDocument/2006/relationships/slide" Target="slides/slide74.xml"/><Relationship Id="rId162" Type="http://schemas.openxmlformats.org/officeDocument/2006/relationships/slide" Target="slides/slide144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11.xml"/><Relationship Id="rId24" Type="http://schemas.openxmlformats.org/officeDocument/2006/relationships/slide" Target="slides/slide6.xml"/><Relationship Id="rId40" Type="http://schemas.openxmlformats.org/officeDocument/2006/relationships/slide" Target="slides/slide22.xml"/><Relationship Id="rId45" Type="http://schemas.openxmlformats.org/officeDocument/2006/relationships/slide" Target="slides/slide27.xml"/><Relationship Id="rId66" Type="http://schemas.openxmlformats.org/officeDocument/2006/relationships/slide" Target="slides/slide48.xml"/><Relationship Id="rId87" Type="http://schemas.openxmlformats.org/officeDocument/2006/relationships/slide" Target="slides/slide69.xml"/><Relationship Id="rId110" Type="http://schemas.openxmlformats.org/officeDocument/2006/relationships/slide" Target="slides/slide92.xml"/><Relationship Id="rId115" Type="http://schemas.openxmlformats.org/officeDocument/2006/relationships/slide" Target="slides/slide97.xml"/><Relationship Id="rId131" Type="http://schemas.openxmlformats.org/officeDocument/2006/relationships/slide" Target="slides/slide113.xml"/><Relationship Id="rId136" Type="http://schemas.openxmlformats.org/officeDocument/2006/relationships/slide" Target="slides/slide118.xml"/><Relationship Id="rId157" Type="http://schemas.openxmlformats.org/officeDocument/2006/relationships/slide" Target="slides/slide139.xml"/><Relationship Id="rId178" Type="http://schemas.openxmlformats.org/officeDocument/2006/relationships/tableStyles" Target="tableStyles.xml"/><Relationship Id="rId61" Type="http://schemas.openxmlformats.org/officeDocument/2006/relationships/slide" Target="slides/slide43.xml"/><Relationship Id="rId82" Type="http://schemas.openxmlformats.org/officeDocument/2006/relationships/slide" Target="slides/slide64.xml"/><Relationship Id="rId152" Type="http://schemas.openxmlformats.org/officeDocument/2006/relationships/slide" Target="slides/slide134.xml"/><Relationship Id="rId173" Type="http://schemas.openxmlformats.org/officeDocument/2006/relationships/slide" Target="slides/slide155.xml"/><Relationship Id="rId19" Type="http://schemas.openxmlformats.org/officeDocument/2006/relationships/slide" Target="slides/slide1.xml"/><Relationship Id="rId14" Type="http://schemas.openxmlformats.org/officeDocument/2006/relationships/slideMaster" Target="slideMasters/slideMaster14.xml"/><Relationship Id="rId30" Type="http://schemas.openxmlformats.org/officeDocument/2006/relationships/slide" Target="slides/slide12.xml"/><Relationship Id="rId35" Type="http://schemas.openxmlformats.org/officeDocument/2006/relationships/slide" Target="slides/slide17.xml"/><Relationship Id="rId56" Type="http://schemas.openxmlformats.org/officeDocument/2006/relationships/slide" Target="slides/slide38.xml"/><Relationship Id="rId77" Type="http://schemas.openxmlformats.org/officeDocument/2006/relationships/slide" Target="slides/slide59.xml"/><Relationship Id="rId100" Type="http://schemas.openxmlformats.org/officeDocument/2006/relationships/slide" Target="slides/slide82.xml"/><Relationship Id="rId105" Type="http://schemas.openxmlformats.org/officeDocument/2006/relationships/slide" Target="slides/slide87.xml"/><Relationship Id="rId126" Type="http://schemas.openxmlformats.org/officeDocument/2006/relationships/slide" Target="slides/slide108.xml"/><Relationship Id="rId147" Type="http://schemas.openxmlformats.org/officeDocument/2006/relationships/slide" Target="slides/slide129.xml"/><Relationship Id="rId168" Type="http://schemas.openxmlformats.org/officeDocument/2006/relationships/slide" Target="slides/slide150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3.xml"/><Relationship Id="rId72" Type="http://schemas.openxmlformats.org/officeDocument/2006/relationships/slide" Target="slides/slide54.xml"/><Relationship Id="rId93" Type="http://schemas.openxmlformats.org/officeDocument/2006/relationships/slide" Target="slides/slide75.xml"/><Relationship Id="rId98" Type="http://schemas.openxmlformats.org/officeDocument/2006/relationships/slide" Target="slides/slide80.xml"/><Relationship Id="rId121" Type="http://schemas.openxmlformats.org/officeDocument/2006/relationships/slide" Target="slides/slide103.xml"/><Relationship Id="rId142" Type="http://schemas.openxmlformats.org/officeDocument/2006/relationships/slide" Target="slides/slide124.xml"/><Relationship Id="rId163" Type="http://schemas.openxmlformats.org/officeDocument/2006/relationships/slide" Target="slides/slide145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7.xml"/><Relationship Id="rId46" Type="http://schemas.openxmlformats.org/officeDocument/2006/relationships/slide" Target="slides/slide28.xml"/><Relationship Id="rId67" Type="http://schemas.openxmlformats.org/officeDocument/2006/relationships/slide" Target="slides/slide49.xml"/><Relationship Id="rId116" Type="http://schemas.openxmlformats.org/officeDocument/2006/relationships/slide" Target="slides/slide98.xml"/><Relationship Id="rId137" Type="http://schemas.openxmlformats.org/officeDocument/2006/relationships/slide" Target="slides/slide119.xml"/><Relationship Id="rId158" Type="http://schemas.openxmlformats.org/officeDocument/2006/relationships/slide" Target="slides/slide140.xml"/><Relationship Id="rId20" Type="http://schemas.openxmlformats.org/officeDocument/2006/relationships/slide" Target="slides/slide2.xml"/><Relationship Id="rId41" Type="http://schemas.openxmlformats.org/officeDocument/2006/relationships/slide" Target="slides/slide23.xml"/><Relationship Id="rId62" Type="http://schemas.openxmlformats.org/officeDocument/2006/relationships/slide" Target="slides/slide44.xml"/><Relationship Id="rId83" Type="http://schemas.openxmlformats.org/officeDocument/2006/relationships/slide" Target="slides/slide65.xml"/><Relationship Id="rId88" Type="http://schemas.openxmlformats.org/officeDocument/2006/relationships/slide" Target="slides/slide70.xml"/><Relationship Id="rId111" Type="http://schemas.openxmlformats.org/officeDocument/2006/relationships/slide" Target="slides/slide93.xml"/><Relationship Id="rId132" Type="http://schemas.openxmlformats.org/officeDocument/2006/relationships/slide" Target="slides/slide114.xml"/><Relationship Id="rId153" Type="http://schemas.openxmlformats.org/officeDocument/2006/relationships/slide" Target="slides/slide135.xml"/><Relationship Id="rId174" Type="http://schemas.openxmlformats.org/officeDocument/2006/relationships/notesMaster" Target="notesMasters/notesMaster1.xml"/><Relationship Id="rId15" Type="http://schemas.openxmlformats.org/officeDocument/2006/relationships/slideMaster" Target="slideMasters/slideMaster15.xml"/><Relationship Id="rId36" Type="http://schemas.openxmlformats.org/officeDocument/2006/relationships/slide" Target="slides/slide18.xml"/><Relationship Id="rId57" Type="http://schemas.openxmlformats.org/officeDocument/2006/relationships/slide" Target="slides/slide39.xml"/><Relationship Id="rId106" Type="http://schemas.openxmlformats.org/officeDocument/2006/relationships/slide" Target="slides/slide88.xml"/><Relationship Id="rId127" Type="http://schemas.openxmlformats.org/officeDocument/2006/relationships/slide" Target="slides/slide10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45F6DF-176D-44E4-8805-E38E7059AB7E}" type="datetimeFigureOut">
              <a:rPr lang="en-US"/>
              <a:pPr>
                <a:defRPr/>
              </a:pPr>
              <a:t>12/2/2021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948C3CB-3830-4556-BDE8-77C661528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15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F01F928-70FD-4E63-BCF6-72EE104CC2CC}" type="slidenum">
              <a:rPr 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37</a:t>
            </a:fld>
            <a:endParaRPr 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369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83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5809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86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3330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91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5088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93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1626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94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4990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95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6715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/>
              <a:pPr>
                <a:defRPr/>
              </a:pPr>
              <a:t>97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104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100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5424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101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7472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102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189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1CA0AD-F033-41A2-9B80-E43BDBE032B6}" type="slidenum">
              <a:rPr 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43</a:t>
            </a:fld>
            <a:endParaRPr 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5474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104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4774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107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3076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15FCE6-4E7C-470C-9623-6FCC4F739F32}" type="slidenum">
              <a:rPr 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113</a:t>
            </a:fld>
            <a:endParaRPr 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8811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115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1462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116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64709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118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4411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120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0824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127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0108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128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9589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/>
              <a:pPr>
                <a:defRPr/>
              </a:pPr>
              <a:t>134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569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68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6345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136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77277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/>
              <a:pPr>
                <a:defRPr/>
              </a:pPr>
              <a:t>138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949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142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2066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/>
              <a:pPr>
                <a:defRPr/>
              </a:pPr>
              <a:t>145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07302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146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95760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152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64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73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092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74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138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75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195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80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695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81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047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82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27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1" y="4855369"/>
            <a:ext cx="758825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1E96-DE9C-45D7-8CA5-EACB389EE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8572"/>
      </p:ext>
    </p:extLst>
  </p:cSld>
  <p:clrMapOvr>
    <a:masterClrMapping/>
  </p:clrMapOvr>
  <p:transition advClick="0" advTm="3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745CD-422A-4F68-8489-FE23FBA72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8596"/>
      </p:ext>
    </p:extLst>
  </p:cSld>
  <p:clrMapOvr>
    <a:masterClrMapping/>
  </p:clrMapOvr>
  <p:transition advClick="0" advTm="30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73C0-CE94-4891-BDAB-99ECC1556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75019"/>
      </p:ext>
    </p:extLst>
  </p:cSld>
  <p:clrMapOvr>
    <a:masterClrMapping/>
  </p:clrMapOvr>
  <p:transition spd="slow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ED727-E4AB-4C55-9846-1C4F6BFA3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20314"/>
      </p:ext>
    </p:extLst>
  </p:cSld>
  <p:clrMapOvr>
    <a:masterClrMapping/>
  </p:clrMapOvr>
  <p:transition spd="slow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ACFF7-37C3-4EA9-A783-4B3FED2C9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19166"/>
      </p:ext>
    </p:extLst>
  </p:cSld>
  <p:clrMapOvr>
    <a:masterClrMapping/>
  </p:clrMapOvr>
  <p:transition spd="slow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8FCB9-CBA8-49E7-8976-93757577B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84161"/>
      </p:ext>
    </p:extLst>
  </p:cSld>
  <p:clrMapOvr>
    <a:masterClrMapping/>
  </p:clrMapOvr>
  <p:transition spd="slow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36CFD-3D19-4798-8F21-FBC31B812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57333"/>
      </p:ext>
    </p:extLst>
  </p:cSld>
  <p:clrMapOvr>
    <a:masterClrMapping/>
  </p:clrMapOvr>
  <p:transition spd="slow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AA4E2-729F-4A4E-BA47-DE2F41F22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11028"/>
      </p:ext>
    </p:extLst>
  </p:cSld>
  <p:clrMapOvr>
    <a:masterClrMapping/>
  </p:clrMapOvr>
  <p:transition spd="slow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6C77B-00E7-4994-BB8A-C1AC83A39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93980"/>
      </p:ext>
    </p:extLst>
  </p:cSld>
  <p:clrMapOvr>
    <a:masterClrMapping/>
  </p:clrMapOvr>
  <p:transition spd="slow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BBE4B-DDC6-408A-84CB-C98CB3A71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652760"/>
      </p:ext>
    </p:extLst>
  </p:cSld>
  <p:clrMapOvr>
    <a:masterClrMapping/>
  </p:clrMapOvr>
  <p:transition spd="slow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C97F-92C0-4C95-BBD7-E6EE55630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515310"/>
      </p:ext>
    </p:extLst>
  </p:cSld>
  <p:clrMapOvr>
    <a:masterClrMapping/>
  </p:clrMapOvr>
  <p:transition spd="slow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1750E-1C69-4D38-ADE2-276492E8D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7638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AA19-C3AE-452A-82BE-7D0EB1A0A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37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D456F-AC3F-4C8C-9672-8BFA02F0B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94261"/>
      </p:ext>
    </p:extLst>
  </p:cSld>
  <p:clrMapOvr>
    <a:masterClrMapping/>
  </p:clrMapOvr>
  <p:transition spd="slow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73C0-CE94-4891-BDAB-99ECC1556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9064"/>
      </p:ext>
    </p:extLst>
  </p:cSld>
  <p:clrMapOvr>
    <a:masterClrMapping/>
  </p:clrMapOvr>
  <p:transition spd="slow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ED727-E4AB-4C55-9846-1C4F6BFA3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9185"/>
      </p:ext>
    </p:extLst>
  </p:cSld>
  <p:clrMapOvr>
    <a:masterClrMapping/>
  </p:clrMapOvr>
  <p:transition spd="slow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ACFF7-37C3-4EA9-A783-4B3FED2C9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74934"/>
      </p:ext>
    </p:extLst>
  </p:cSld>
  <p:clrMapOvr>
    <a:masterClrMapping/>
  </p:clrMapOvr>
  <p:transition spd="slow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8FCB9-CBA8-49E7-8976-93757577B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5122"/>
      </p:ext>
    </p:extLst>
  </p:cSld>
  <p:clrMapOvr>
    <a:masterClrMapping/>
  </p:clrMapOvr>
  <p:transition spd="slow"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36CFD-3D19-4798-8F21-FBC31B812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12721"/>
      </p:ext>
    </p:extLst>
  </p:cSld>
  <p:clrMapOvr>
    <a:masterClrMapping/>
  </p:clrMapOvr>
  <p:transition spd="slow"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AA4E2-729F-4A4E-BA47-DE2F41F22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84823"/>
      </p:ext>
    </p:extLst>
  </p:cSld>
  <p:clrMapOvr>
    <a:masterClrMapping/>
  </p:clrMapOvr>
  <p:transition spd="slow"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6C77B-00E7-4994-BB8A-C1AC83A39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33287"/>
      </p:ext>
    </p:extLst>
  </p:cSld>
  <p:clrMapOvr>
    <a:masterClrMapping/>
  </p:clrMapOvr>
  <p:transition spd="slow"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BBE4B-DDC6-408A-84CB-C98CB3A71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456936"/>
      </p:ext>
    </p:extLst>
  </p:cSld>
  <p:clrMapOvr>
    <a:masterClrMapping/>
  </p:clrMapOvr>
  <p:transition spd="slow"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C97F-92C0-4C95-BBD7-E6EE55630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00121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AB36-1A4B-4E2F-9C28-72BB0DE18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88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1750E-1C69-4D38-ADE2-276492E8D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24030"/>
      </p:ext>
    </p:extLst>
  </p:cSld>
  <p:clrMapOvr>
    <a:masterClrMapping/>
  </p:clrMapOvr>
  <p:transition spd="slow"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D456F-AC3F-4C8C-9672-8BFA02F0B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38665"/>
      </p:ext>
    </p:extLst>
  </p:cSld>
  <p:clrMapOvr>
    <a:masterClrMapping/>
  </p:clrMapOvr>
  <p:transition spd="slow"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73C0-CE94-4891-BDAB-99ECC1556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84749"/>
      </p:ext>
    </p:extLst>
  </p:cSld>
  <p:clrMapOvr>
    <a:masterClrMapping/>
  </p:clrMapOvr>
  <p:transition spd="slow"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ED727-E4AB-4C55-9846-1C4F6BFA3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31520"/>
      </p:ext>
    </p:extLst>
  </p:cSld>
  <p:clrMapOvr>
    <a:masterClrMapping/>
  </p:clrMapOvr>
  <p:transition spd="slow"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ACFF7-37C3-4EA9-A783-4B3FED2C9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61443"/>
      </p:ext>
    </p:extLst>
  </p:cSld>
  <p:clrMapOvr>
    <a:masterClrMapping/>
  </p:clrMapOvr>
  <p:transition spd="slow"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8FCB9-CBA8-49E7-8976-93757577B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366384"/>
      </p:ext>
    </p:extLst>
  </p:cSld>
  <p:clrMapOvr>
    <a:masterClrMapping/>
  </p:clrMapOvr>
  <p:transition spd="slow"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36CFD-3D19-4798-8F21-FBC31B812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510488"/>
      </p:ext>
    </p:extLst>
  </p:cSld>
  <p:clrMapOvr>
    <a:masterClrMapping/>
  </p:clrMapOvr>
  <p:transition spd="slow"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AA4E2-729F-4A4E-BA47-DE2F41F22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117369"/>
      </p:ext>
    </p:extLst>
  </p:cSld>
  <p:clrMapOvr>
    <a:masterClrMapping/>
  </p:clrMapOvr>
  <p:transition spd="slow"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6C77B-00E7-4994-BB8A-C1AC83A39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25216"/>
      </p:ext>
    </p:extLst>
  </p:cSld>
  <p:clrMapOvr>
    <a:masterClrMapping/>
  </p:clrMapOvr>
  <p:transition spd="slow"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BBE4B-DDC6-408A-84CB-C98CB3A71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46598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C5B1-DCDF-49A8-8570-14E8F5EEC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31207"/>
      </p:ext>
    </p:extLst>
  </p:cSld>
  <p:clrMapOvr>
    <a:masterClrMapping/>
  </p:clrMapOvr>
  <p:transition advClick="0" advTm="30"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C97F-92C0-4C95-BBD7-E6EE55630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6332"/>
      </p:ext>
    </p:extLst>
  </p:cSld>
  <p:clrMapOvr>
    <a:masterClrMapping/>
  </p:clrMapOvr>
  <p:transition spd="slow"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1750E-1C69-4D38-ADE2-276492E8D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84341"/>
      </p:ext>
    </p:extLst>
  </p:cSld>
  <p:clrMapOvr>
    <a:masterClrMapping/>
  </p:clrMapOvr>
  <p:transition spd="slow"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D456F-AC3F-4C8C-9672-8BFA02F0B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21487"/>
      </p:ext>
    </p:extLst>
  </p:cSld>
  <p:clrMapOvr>
    <a:masterClrMapping/>
  </p:clrMapOvr>
  <p:transition spd="slow"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73C0-CE94-4891-BDAB-99ECC1556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539134"/>
      </p:ext>
    </p:extLst>
  </p:cSld>
  <p:clrMapOvr>
    <a:masterClrMapping/>
  </p:clrMapOvr>
  <p:transition spd="slow"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ED727-E4AB-4C55-9846-1C4F6BFA3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9900"/>
      </p:ext>
    </p:extLst>
  </p:cSld>
  <p:clrMapOvr>
    <a:masterClrMapping/>
  </p:clrMapOvr>
  <p:transition spd="slow"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ACFF7-37C3-4EA9-A783-4B3FED2C9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73235"/>
      </p:ext>
    </p:extLst>
  </p:cSld>
  <p:clrMapOvr>
    <a:masterClrMapping/>
  </p:clrMapOvr>
  <p:transition spd="slow"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8FCB9-CBA8-49E7-8976-93757577B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75122"/>
      </p:ext>
    </p:extLst>
  </p:cSld>
  <p:clrMapOvr>
    <a:masterClrMapping/>
  </p:clrMapOvr>
  <p:transition spd="slow"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36CFD-3D19-4798-8F21-FBC31B812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265209"/>
      </p:ext>
    </p:extLst>
  </p:cSld>
  <p:clrMapOvr>
    <a:masterClrMapping/>
  </p:clrMapOvr>
  <p:transition spd="slow"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AA4E2-729F-4A4E-BA47-DE2F41F22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18901"/>
      </p:ext>
    </p:extLst>
  </p:cSld>
  <p:clrMapOvr>
    <a:masterClrMapping/>
  </p:clrMapOvr>
  <p:transition spd="slow"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6C77B-00E7-4994-BB8A-C1AC83A39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68192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DD4F-82A5-4C3B-941E-62873B717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98535"/>
      </p:ext>
    </p:extLst>
  </p:cSld>
  <p:clrMapOvr>
    <a:masterClrMapping/>
  </p:clrMapOvr>
  <p:transition advClick="0" advTm="30"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BBE4B-DDC6-408A-84CB-C98CB3A71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65670"/>
      </p:ext>
    </p:extLst>
  </p:cSld>
  <p:clrMapOvr>
    <a:masterClrMapping/>
  </p:clrMapOvr>
  <p:transition spd="slow"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C97F-92C0-4C95-BBD7-E6EE55630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60483"/>
      </p:ext>
    </p:extLst>
  </p:cSld>
  <p:clrMapOvr>
    <a:masterClrMapping/>
  </p:clrMapOvr>
  <p:transition spd="slow"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1750E-1C69-4D38-ADE2-276492E8D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20511"/>
      </p:ext>
    </p:extLst>
  </p:cSld>
  <p:clrMapOvr>
    <a:masterClrMapping/>
  </p:clrMapOvr>
  <p:transition spd="slow"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D456F-AC3F-4C8C-9672-8BFA02F0B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310295"/>
      </p:ext>
    </p:extLst>
  </p:cSld>
  <p:clrMapOvr>
    <a:masterClrMapping/>
  </p:clrMapOvr>
  <p:transition spd="slow"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73C0-CE94-4891-BDAB-99ECC1556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647328"/>
      </p:ext>
    </p:extLst>
  </p:cSld>
  <p:clrMapOvr>
    <a:masterClrMapping/>
  </p:clrMapOvr>
  <p:transition spd="slow"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ED727-E4AB-4C55-9846-1C4F6BFA3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09640"/>
      </p:ext>
    </p:extLst>
  </p:cSld>
  <p:clrMapOvr>
    <a:masterClrMapping/>
  </p:clrMapOvr>
  <p:transition spd="slow"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ACFF7-37C3-4EA9-A783-4B3FED2C9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34745"/>
      </p:ext>
    </p:extLst>
  </p:cSld>
  <p:clrMapOvr>
    <a:masterClrMapping/>
  </p:clrMapOvr>
  <p:transition spd="slow"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8FCB9-CBA8-49E7-8976-93757577B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23810"/>
      </p:ext>
    </p:extLst>
  </p:cSld>
  <p:clrMapOvr>
    <a:masterClrMapping/>
  </p:clrMapOvr>
  <p:transition spd="slow"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36CFD-3D19-4798-8F21-FBC31B812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762639"/>
      </p:ext>
    </p:extLst>
  </p:cSld>
  <p:clrMapOvr>
    <a:masterClrMapping/>
  </p:clrMapOvr>
  <p:transition spd="slow"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AA4E2-729F-4A4E-BA47-DE2F41F22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91704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2763-D6B5-4A22-A433-78F232A4A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07988"/>
      </p:ext>
    </p:extLst>
  </p:cSld>
  <p:clrMapOvr>
    <a:masterClrMapping/>
  </p:clrMapOvr>
  <p:transition advClick="0" advTm="30"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6C77B-00E7-4994-BB8A-C1AC83A39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48614"/>
      </p:ext>
    </p:extLst>
  </p:cSld>
  <p:clrMapOvr>
    <a:masterClrMapping/>
  </p:clrMapOvr>
  <p:transition spd="slow"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BBE4B-DDC6-408A-84CB-C98CB3A71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5421"/>
      </p:ext>
    </p:extLst>
  </p:cSld>
  <p:clrMapOvr>
    <a:masterClrMapping/>
  </p:clrMapOvr>
  <p:transition spd="slow"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C97F-92C0-4C95-BBD7-E6EE55630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899"/>
      </p:ext>
    </p:extLst>
  </p:cSld>
  <p:clrMapOvr>
    <a:masterClrMapping/>
  </p:clrMapOvr>
  <p:transition spd="slow"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1750E-1C69-4D38-ADE2-276492E8D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37582"/>
      </p:ext>
    </p:extLst>
  </p:cSld>
  <p:clrMapOvr>
    <a:masterClrMapping/>
  </p:clrMapOvr>
  <p:transition spd="slow"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D456F-AC3F-4C8C-9672-8BFA02F0B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286293"/>
      </p:ext>
    </p:extLst>
  </p:cSld>
  <p:clrMapOvr>
    <a:masterClrMapping/>
  </p:clrMapOvr>
  <p:transition spd="slow"/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73C0-CE94-4891-BDAB-99ECC1556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84777"/>
      </p:ext>
    </p:extLst>
  </p:cSld>
  <p:clrMapOvr>
    <a:masterClrMapping/>
  </p:clrMapOvr>
  <p:transition spd="slow"/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ED727-E4AB-4C55-9846-1C4F6BFA3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18574"/>
      </p:ext>
    </p:extLst>
  </p:cSld>
  <p:clrMapOvr>
    <a:masterClrMapping/>
  </p:clrMapOvr>
  <p:transition spd="slow"/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ACFF7-37C3-4EA9-A783-4B3FED2C9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696164"/>
      </p:ext>
    </p:extLst>
  </p:cSld>
  <p:clrMapOvr>
    <a:masterClrMapping/>
  </p:clrMapOvr>
  <p:transition spd="slow"/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8FCB9-CBA8-49E7-8976-93757577B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00515"/>
      </p:ext>
    </p:extLst>
  </p:cSld>
  <p:clrMapOvr>
    <a:masterClrMapping/>
  </p:clrMapOvr>
  <p:transition spd="slow"/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36CFD-3D19-4798-8F21-FBC31B812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439006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EDE9-E1FF-4533-B4ED-44C26BFE5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9194"/>
      </p:ext>
    </p:extLst>
  </p:cSld>
  <p:clrMapOvr>
    <a:masterClrMapping/>
  </p:clrMapOvr>
  <p:transition advClick="0" advTm="30"/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AA4E2-729F-4A4E-BA47-DE2F41F22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84313"/>
      </p:ext>
    </p:extLst>
  </p:cSld>
  <p:clrMapOvr>
    <a:masterClrMapping/>
  </p:clrMapOvr>
  <p:transition spd="slow"/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6C77B-00E7-4994-BB8A-C1AC83A39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34523"/>
      </p:ext>
    </p:extLst>
  </p:cSld>
  <p:clrMapOvr>
    <a:masterClrMapping/>
  </p:clrMapOvr>
  <p:transition spd="slow"/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BBE4B-DDC6-408A-84CB-C98CB3A71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46038"/>
      </p:ext>
    </p:extLst>
  </p:cSld>
  <p:clrMapOvr>
    <a:masterClrMapping/>
  </p:clrMapOvr>
  <p:transition spd="slow"/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C97F-92C0-4C95-BBD7-E6EE55630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667776"/>
      </p:ext>
    </p:extLst>
  </p:cSld>
  <p:clrMapOvr>
    <a:masterClrMapping/>
  </p:clrMapOvr>
  <p:transition spd="slow"/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1750E-1C69-4D38-ADE2-276492E8D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745606"/>
      </p:ext>
    </p:extLst>
  </p:cSld>
  <p:clrMapOvr>
    <a:masterClrMapping/>
  </p:clrMapOvr>
  <p:transition spd="slow"/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D456F-AC3F-4C8C-9672-8BFA02F0B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31714"/>
      </p:ext>
    </p:extLst>
  </p:cSld>
  <p:clrMapOvr>
    <a:masterClrMapping/>
  </p:clrMapOvr>
  <p:transition spd="slow"/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73C0-CE94-4891-BDAB-99ECC1556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71676"/>
      </p:ext>
    </p:extLst>
  </p:cSld>
  <p:clrMapOvr>
    <a:masterClrMapping/>
  </p:clrMapOvr>
  <p:transition spd="slow"/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ED727-E4AB-4C55-9846-1C4F6BFA3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13849"/>
      </p:ext>
    </p:extLst>
  </p:cSld>
  <p:clrMapOvr>
    <a:masterClrMapping/>
  </p:clrMapOvr>
  <p:transition spd="slow"/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ACFF7-37C3-4EA9-A783-4B3FED2C9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33185"/>
      </p:ext>
    </p:extLst>
  </p:cSld>
  <p:clrMapOvr>
    <a:masterClrMapping/>
  </p:clrMapOvr>
  <p:transition spd="slow"/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8FCB9-CBA8-49E7-8976-93757577B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7920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B598B-6828-40A0-B42B-1DC3060CC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27829"/>
      </p:ext>
    </p:extLst>
  </p:cSld>
  <p:clrMapOvr>
    <a:masterClrMapping/>
  </p:clrMapOvr>
  <p:transition advClick="0" advTm="30"/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36CFD-3D19-4798-8F21-FBC31B812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82996"/>
      </p:ext>
    </p:extLst>
  </p:cSld>
  <p:clrMapOvr>
    <a:masterClrMapping/>
  </p:clrMapOvr>
  <p:transition spd="slow"/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AA4E2-729F-4A4E-BA47-DE2F41F22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72747"/>
      </p:ext>
    </p:extLst>
  </p:cSld>
  <p:clrMapOvr>
    <a:masterClrMapping/>
  </p:clrMapOvr>
  <p:transition spd="slow"/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6C77B-00E7-4994-BB8A-C1AC83A39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29423"/>
      </p:ext>
    </p:extLst>
  </p:cSld>
  <p:clrMapOvr>
    <a:masterClrMapping/>
  </p:clrMapOvr>
  <p:transition spd="slow"/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BBE4B-DDC6-408A-84CB-C98CB3A71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398808"/>
      </p:ext>
    </p:extLst>
  </p:cSld>
  <p:clrMapOvr>
    <a:masterClrMapping/>
  </p:clrMapOvr>
  <p:transition spd="slow"/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C97F-92C0-4C95-BBD7-E6EE55630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32542"/>
      </p:ext>
    </p:extLst>
  </p:cSld>
  <p:clrMapOvr>
    <a:masterClrMapping/>
  </p:clrMapOvr>
  <p:transition spd="slow"/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1750E-1C69-4D38-ADE2-276492E8D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09167"/>
      </p:ext>
    </p:extLst>
  </p:cSld>
  <p:clrMapOvr>
    <a:masterClrMapping/>
  </p:clrMapOvr>
  <p:transition spd="slow"/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D456F-AC3F-4C8C-9672-8BFA02F0B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822234"/>
      </p:ext>
    </p:extLst>
  </p:cSld>
  <p:clrMapOvr>
    <a:masterClrMapping/>
  </p:clrMapOvr>
  <p:transition spd="slow"/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73C0-CE94-4891-BDAB-99ECC1556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99330"/>
      </p:ext>
    </p:extLst>
  </p:cSld>
  <p:clrMapOvr>
    <a:masterClrMapping/>
  </p:clrMapOvr>
  <p:transition spd="slow"/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ED727-E4AB-4C55-9846-1C4F6BFA3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68492"/>
      </p:ext>
    </p:extLst>
  </p:cSld>
  <p:clrMapOvr>
    <a:masterClrMapping/>
  </p:clrMapOvr>
  <p:transition spd="slow"/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ACFF7-37C3-4EA9-A783-4B3FED2C9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970955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831056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6" y="4019551"/>
            <a:ext cx="155575" cy="11668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B81DF-FF32-44C9-B173-CF9B90E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82458"/>
      </p:ext>
    </p:extLst>
  </p:cSld>
  <p:clrMapOvr>
    <a:masterClrMapping/>
  </p:clrMapOvr>
  <p:transition advClick="0" advTm="30"/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8FCB9-CBA8-49E7-8976-93757577B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60734"/>
      </p:ext>
    </p:extLst>
  </p:cSld>
  <p:clrMapOvr>
    <a:masterClrMapping/>
  </p:clrMapOvr>
  <p:transition spd="slow"/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36CFD-3D19-4798-8F21-FBC31B812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23518"/>
      </p:ext>
    </p:extLst>
  </p:cSld>
  <p:clrMapOvr>
    <a:masterClrMapping/>
  </p:clrMapOvr>
  <p:transition spd="slow"/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AA4E2-729F-4A4E-BA47-DE2F41F22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637070"/>
      </p:ext>
    </p:extLst>
  </p:cSld>
  <p:clrMapOvr>
    <a:masterClrMapping/>
  </p:clrMapOvr>
  <p:transition spd="slow"/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6C77B-00E7-4994-BB8A-C1AC83A39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911295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14B10-9902-42A5-89D9-4BE923497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02104"/>
      </p:ext>
    </p:extLst>
  </p:cSld>
  <p:clrMapOvr>
    <a:masterClrMapping/>
  </p:clrMapOvr>
  <p:transition advClick="0" advTm="3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817D3-75F4-4915-A26E-AD9136616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83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1C459-3387-4F08-98C1-50CF2FD17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73844"/>
      </p:ext>
    </p:extLst>
  </p:cSld>
  <p:clrMapOvr>
    <a:masterClrMapping/>
  </p:clrMapOvr>
  <p:transition advClick="0" advTm="3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F40E9-2769-4211-A4EA-451CEE43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1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8695-B5DC-459E-B5FE-6041026FC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25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01C6-272B-4F13-87E2-699A16993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24578"/>
      </p:ext>
    </p:extLst>
  </p:cSld>
  <p:clrMapOvr>
    <a:masterClrMapping/>
  </p:clrMapOvr>
  <p:transition advClick="0" advTm="3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C5CC-CF02-4134-B121-DD8B1717E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10400"/>
      </p:ext>
    </p:extLst>
  </p:cSld>
  <p:clrMapOvr>
    <a:masterClrMapping/>
  </p:clrMapOvr>
  <p:transition advClick="0" advTm="3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5036-1CD5-458F-89CC-78993760F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4074"/>
      </p:ext>
    </p:extLst>
  </p:cSld>
  <p:clrMapOvr>
    <a:masterClrMapping/>
  </p:clrMapOvr>
  <p:transition advClick="0" advTm="3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4DA42-F8B5-4A0A-A7D0-5D0AEEA6F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31751"/>
      </p:ext>
    </p:extLst>
  </p:cSld>
  <p:clrMapOvr>
    <a:masterClrMapping/>
  </p:clrMapOvr>
  <p:transition advClick="0" advTm="3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4816079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2F240-1C78-4B20-A647-44597A5E2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81126"/>
      </p:ext>
    </p:extLst>
  </p:cSld>
  <p:clrMapOvr>
    <a:masterClrMapping/>
  </p:clrMapOvr>
  <p:transition advClick="0" advTm="3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BDC50-97A4-4C86-99E5-659BA9211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06950"/>
      </p:ext>
    </p:extLst>
  </p:cSld>
  <p:clrMapOvr>
    <a:masterClrMapping/>
  </p:clrMapOvr>
  <p:transition advClick="0" advTm="3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F7B1-6E53-4FF1-B08A-12D01B436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20183"/>
      </p:ext>
    </p:extLst>
  </p:cSld>
  <p:clrMapOvr>
    <a:masterClrMapping/>
  </p:clrMapOvr>
  <p:transition advClick="0" advTm="3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5B6C7-AB2B-4E5A-8B96-B6FB8E95F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57749"/>
      </p:ext>
    </p:extLst>
  </p:cSld>
  <p:clrMapOvr>
    <a:masterClrMapping/>
  </p:clrMapOvr>
  <p:transition advClick="0" advTm="3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9141-4CB1-4FDB-9192-2D09E6ADB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1739"/>
      </p:ext>
    </p:extLst>
  </p:cSld>
  <p:clrMapOvr>
    <a:masterClrMapping/>
  </p:clrMapOvr>
  <p:transition advClick="0" advTm="3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-22622"/>
            <a:ext cx="9067800" cy="5167313"/>
            <a:chOff x="0" y="-30477"/>
            <a:chExt cx="9067800" cy="6889273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1428750"/>
            <a:ext cx="4953000" cy="2343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grpSp>
        <p:nvGrpSpPr>
          <p:cNvPr id="89" name="Group 92"/>
          <p:cNvGrpSpPr>
            <a:grpSpLocks/>
          </p:cNvGrpSpPr>
          <p:nvPr/>
        </p:nvGrpSpPr>
        <p:grpSpPr bwMode="auto">
          <a:xfrm>
            <a:off x="0" y="1543050"/>
            <a:ext cx="4802188" cy="2115741"/>
            <a:chOff x="0" y="2057400"/>
            <a:chExt cx="4801394" cy="282098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97819"/>
            <a:ext cx="4419600" cy="1200245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00350"/>
            <a:ext cx="4419600" cy="8001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FA6FB-5A09-420A-9122-A00FED662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71230"/>
      </p:ext>
    </p:extLst>
  </p:cSld>
  <p:clrMapOvr>
    <a:masterClrMapping/>
  </p:clrMapOvr>
  <p:transition advClick="0" advTm="3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22623"/>
            <a:ext cx="9067800" cy="3634979"/>
            <a:chOff x="1" y="-30477"/>
            <a:chExt cx="9067799" cy="4526277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3233738"/>
            <a:ext cx="9144000" cy="1428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0" y="3290888"/>
            <a:ext cx="914400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0" y="4604148"/>
            <a:ext cx="9144000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16023"/>
            <a:ext cx="8305800" cy="310987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3347676"/>
            <a:ext cx="8305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AF84-FBCA-4A3E-B5D9-7961601EA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97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EF1A-7FE7-41D2-A781-454C4686F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3841"/>
      </p:ext>
    </p:extLst>
  </p:cSld>
  <p:clrMapOvr>
    <a:masterClrMapping/>
  </p:clrMapOvr>
  <p:transition advClick="0" advTm="3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3601E-B46D-46E7-A1E8-86EA02F31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4529"/>
      </p:ext>
    </p:extLst>
  </p:cSld>
  <p:clrMapOvr>
    <a:masterClrMapping/>
  </p:clrMapOvr>
  <p:transition advClick="0" advTm="3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56E9-AAC2-4214-9826-AB0C777C4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55747"/>
      </p:ext>
    </p:extLst>
  </p:cSld>
  <p:clrMapOvr>
    <a:masterClrMapping/>
  </p:clrMapOvr>
  <p:transition advClick="0" advTm="3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209E-2DC0-474C-BAEA-D2722628E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57163"/>
      </p:ext>
    </p:extLst>
  </p:cSld>
  <p:clrMapOvr>
    <a:masterClrMapping/>
  </p:clrMapOvr>
  <p:transition advClick="0" advTm="3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4788"/>
            <a:ext cx="5486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6464"/>
            <a:ext cx="2377440" cy="10287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5164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427C0-C320-4605-A21F-6456727A4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13362"/>
      </p:ext>
    </p:extLst>
  </p:cSld>
  <p:clrMapOvr>
    <a:masterClrMapping/>
  </p:clrMapOvr>
  <p:transition advClick="0" advTm="3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285750"/>
            <a:ext cx="5562600" cy="42291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428750"/>
            <a:ext cx="2377440" cy="10287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7450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4D00-D065-45C5-8AA1-291744212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84328"/>
      </p:ext>
    </p:extLst>
  </p:cSld>
  <p:clrMapOvr>
    <a:masterClrMapping/>
  </p:clrMapOvr>
  <p:transition advClick="0" advTm="3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7C9E8-D485-4F49-9310-5347B17FB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66191"/>
      </p:ext>
    </p:extLst>
  </p:cSld>
  <p:clrMapOvr>
    <a:masterClrMapping/>
  </p:clrMapOvr>
  <p:transition advClick="0" advTm="3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6FFC5-2E7D-47E9-98B5-1B0C26CFD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3608"/>
      </p:ext>
    </p:extLst>
  </p:cSld>
  <p:clrMapOvr>
    <a:masterClrMapping/>
  </p:clrMapOvr>
  <p:transition advClick="0" advTm="3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A4971-2119-4045-84C1-22CD8FA6C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13635"/>
      </p:ext>
    </p:extLst>
  </p:cSld>
  <p:clrMapOvr>
    <a:masterClrMapping/>
  </p:clrMapOvr>
  <p:transition advClick="0" advTm="3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215B-83F6-470F-978F-3FBD5E77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46112"/>
      </p:ext>
    </p:extLst>
  </p:cSld>
  <p:clrMapOvr>
    <a:masterClrMapping/>
  </p:clrMapOvr>
  <p:transition advClick="0" advTm="3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F404-2638-4C38-8582-032E53A56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83996"/>
      </p:ext>
    </p:extLst>
  </p:cSld>
  <p:clrMapOvr>
    <a:masterClrMapping/>
  </p:clrMapOvr>
  <p:transition advClick="0" advTm="3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4CC14-1263-47E0-AE22-F8670A184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48487"/>
      </p:ext>
    </p:extLst>
  </p:cSld>
  <p:clrMapOvr>
    <a:masterClrMapping/>
  </p:clrMapOvr>
  <p:transition advClick="0" advTm="3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8C4C-7C9E-494A-88AB-CB489F58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13797"/>
      </p:ext>
    </p:extLst>
  </p:cSld>
  <p:clrMapOvr>
    <a:masterClrMapping/>
  </p:clrMapOvr>
  <p:transition advClick="0" advTm="3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F15D7-D547-48CE-ACAC-1E8F4060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37456"/>
      </p:ext>
    </p:extLst>
  </p:cSld>
  <p:clrMapOvr>
    <a:masterClrMapping/>
  </p:clrMapOvr>
  <p:transition advClick="0" advTm="3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0103-8BB0-48BD-BA1C-2FD585A08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8190"/>
      </p:ext>
    </p:extLst>
  </p:cSld>
  <p:clrMapOvr>
    <a:masterClrMapping/>
  </p:clrMapOvr>
  <p:transition advClick="0" advTm="3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2BF81-7DF2-4D0B-AF84-F7D0635D7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6619"/>
      </p:ext>
    </p:extLst>
  </p:cSld>
  <p:clrMapOvr>
    <a:masterClrMapping/>
  </p:clrMapOvr>
  <p:transition advClick="0" advTm="3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A6B4F-9306-4DF8-9812-C50FA0665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93398"/>
      </p:ext>
    </p:extLst>
  </p:cSld>
  <p:clrMapOvr>
    <a:masterClrMapping/>
  </p:clrMapOvr>
  <p:transition advClick="0" advTm="3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6AECE-F762-405E-A9F9-80749D3B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5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2C182-9B84-485A-A0DA-4D2CA1BA2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56635"/>
      </p:ext>
    </p:extLst>
  </p:cSld>
  <p:clrMapOvr>
    <a:masterClrMapping/>
  </p:clrMapOvr>
  <p:transition advClick="0" advTm="3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BCFC-0261-44C7-B52D-A98F9B981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342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2164-64AF-4813-9BBB-7A12F931F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364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9D22-BAB0-4F79-B0C6-3A5AD0639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451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C1C5-E091-4325-A7FB-826ADBD54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596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15E5-8745-4216-9AE1-5F2F4097C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836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CC6D-1749-434E-8C30-49D0F452E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316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D0CDD-AEFC-4520-B001-A49CEBC670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980452"/>
      </p:ext>
    </p:extLst>
  </p:cSld>
  <p:clrMapOvr>
    <a:masterClrMapping/>
  </p:clrMapOvr>
  <p:transition spd="slow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632EB-5BA5-458D-BA7C-556CA40A1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18636"/>
      </p:ext>
    </p:extLst>
  </p:cSld>
  <p:clrMapOvr>
    <a:masterClrMapping/>
  </p:clrMapOvr>
  <p:transition spd="slow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4B9B7-0B88-46DC-9B40-B6E1ACEF18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158"/>
      </p:ext>
    </p:extLst>
  </p:cSld>
  <p:clrMapOvr>
    <a:masterClrMapping/>
  </p:clrMapOvr>
  <p:transition spd="slow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900AE-055C-4162-BD40-9AAA580D9C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54178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E4DD1-8957-4C47-96D5-397B65262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62695"/>
      </p:ext>
    </p:extLst>
  </p:cSld>
  <p:clrMapOvr>
    <a:masterClrMapping/>
  </p:clrMapOvr>
  <p:transition advClick="0" advTm="30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54CA7-A1D7-4B54-B893-2B1DFEBDFA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05856"/>
      </p:ext>
    </p:extLst>
  </p:cSld>
  <p:clrMapOvr>
    <a:masterClrMapping/>
  </p:clrMapOvr>
  <p:transition spd="slow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DA917-A8F0-4410-A289-1E2275499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23554"/>
      </p:ext>
    </p:extLst>
  </p:cSld>
  <p:clrMapOvr>
    <a:masterClrMapping/>
  </p:clrMapOvr>
  <p:transition spd="slow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6BE9E-BAA7-4819-BFE2-24F5FBF51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350208"/>
      </p:ext>
    </p:extLst>
  </p:cSld>
  <p:clrMapOvr>
    <a:masterClrMapping/>
  </p:clrMapOvr>
  <p:transition spd="slow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21F26-C0F6-4E26-B3B3-BDCF3DC16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51748"/>
      </p:ext>
    </p:extLst>
  </p:cSld>
  <p:clrMapOvr>
    <a:masterClrMapping/>
  </p:clrMapOvr>
  <p:transition spd="slow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8595E-0198-4C2A-9637-57DAAC181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8913"/>
      </p:ext>
    </p:extLst>
  </p:cSld>
  <p:clrMapOvr>
    <a:masterClrMapping/>
  </p:clrMapOvr>
  <p:transition spd="slow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FAEFC-DAA5-4DEA-9709-4D9CFB762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91176"/>
      </p:ext>
    </p:extLst>
  </p:cSld>
  <p:clrMapOvr>
    <a:masterClrMapping/>
  </p:clrMapOvr>
  <p:transition spd="slow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AF5C4-8959-43CD-9FA7-B4B4A43D88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60887"/>
      </p:ext>
    </p:extLst>
  </p:cSld>
  <p:clrMapOvr>
    <a:masterClrMapping/>
  </p:clrMapOvr>
  <p:transition spd="slow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6AECE-F762-405E-A9F9-80749D3B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4867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BCFC-0261-44C7-B52D-A98F9B981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7002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2164-64AF-4813-9BBB-7A12F931F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7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22FE8-919D-4210-8349-004CE500D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8836"/>
      </p:ext>
    </p:extLst>
  </p:cSld>
  <p:clrMapOvr>
    <a:masterClrMapping/>
  </p:clrMapOvr>
  <p:transition advClick="0" advTm="30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9D22-BAB0-4F79-B0C6-3A5AD0639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57264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C1C5-E091-4325-A7FB-826ADBD54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8874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15E5-8745-4216-9AE1-5F2F4097C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9840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CC6D-1749-434E-8C30-49D0F452E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5448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BBE4B-DDC6-408A-84CB-C98CB3A71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53937"/>
      </p:ext>
    </p:extLst>
  </p:cSld>
  <p:clrMapOvr>
    <a:masterClrMapping/>
  </p:clrMapOvr>
  <p:transition spd="slow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C97F-92C0-4C95-BBD7-E6EE55630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53934"/>
      </p:ext>
    </p:extLst>
  </p:cSld>
  <p:clrMapOvr>
    <a:masterClrMapping/>
  </p:clrMapOvr>
  <p:transition spd="slow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1750E-1C69-4D38-ADE2-276492E8D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85421"/>
      </p:ext>
    </p:extLst>
  </p:cSld>
  <p:clrMapOvr>
    <a:masterClrMapping/>
  </p:clrMapOvr>
  <p:transition spd="slow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D456F-AC3F-4C8C-9672-8BFA02F0B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23064"/>
      </p:ext>
    </p:extLst>
  </p:cSld>
  <p:clrMapOvr>
    <a:masterClrMapping/>
  </p:clrMapOvr>
  <p:transition spd="slow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73C0-CE94-4891-BDAB-99ECC1556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30675"/>
      </p:ext>
    </p:extLst>
  </p:cSld>
  <p:clrMapOvr>
    <a:masterClrMapping/>
  </p:clrMapOvr>
  <p:transition spd="slow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ED727-E4AB-4C55-9846-1C4F6BFA3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2791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23A2C-4489-410B-8E96-60BC55722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46593"/>
      </p:ext>
    </p:extLst>
  </p:cSld>
  <p:clrMapOvr>
    <a:masterClrMapping/>
  </p:clrMapOvr>
  <p:transition advClick="0" advTm="30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ACFF7-37C3-4EA9-A783-4B3FED2C9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812600"/>
      </p:ext>
    </p:extLst>
  </p:cSld>
  <p:clrMapOvr>
    <a:masterClrMapping/>
  </p:clrMapOvr>
  <p:transition spd="slow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8FCB9-CBA8-49E7-8976-93757577B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23307"/>
      </p:ext>
    </p:extLst>
  </p:cSld>
  <p:clrMapOvr>
    <a:masterClrMapping/>
  </p:clrMapOvr>
  <p:transition spd="slow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36CFD-3D19-4798-8F21-FBC31B812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727744"/>
      </p:ext>
    </p:extLst>
  </p:cSld>
  <p:clrMapOvr>
    <a:masterClrMapping/>
  </p:clrMapOvr>
  <p:transition spd="slow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AA4E2-729F-4A4E-BA47-DE2F41F22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67213"/>
      </p:ext>
    </p:extLst>
  </p:cSld>
  <p:clrMapOvr>
    <a:masterClrMapping/>
  </p:clrMapOvr>
  <p:transition spd="slow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6C77B-00E7-4994-BB8A-C1AC83A39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1515"/>
      </p:ext>
    </p:extLst>
  </p:cSld>
  <p:clrMapOvr>
    <a:masterClrMapping/>
  </p:clrMapOvr>
  <p:transition spd="slow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BBE4B-DDC6-408A-84CB-C98CB3A71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51661"/>
      </p:ext>
    </p:extLst>
  </p:cSld>
  <p:clrMapOvr>
    <a:masterClrMapping/>
  </p:clrMapOvr>
  <p:transition spd="slow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C97F-92C0-4C95-BBD7-E6EE55630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95456"/>
      </p:ext>
    </p:extLst>
  </p:cSld>
  <p:clrMapOvr>
    <a:masterClrMapping/>
  </p:clrMapOvr>
  <p:transition spd="slow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1750E-1C69-4D38-ADE2-276492E8D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76699"/>
      </p:ext>
    </p:extLst>
  </p:cSld>
  <p:clrMapOvr>
    <a:masterClrMapping/>
  </p:clrMapOvr>
  <p:transition spd="slow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D456F-AC3F-4C8C-9672-8BFA02F0B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63443"/>
      </p:ext>
    </p:extLst>
  </p:cSld>
  <p:clrMapOvr>
    <a:masterClrMapping/>
  </p:clrMapOvr>
  <p:transition spd="slow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73C0-CE94-4891-BDAB-99ECC1556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74419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A706-0217-4EA8-89EA-7E448F315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8438"/>
      </p:ext>
    </p:extLst>
  </p:cSld>
  <p:clrMapOvr>
    <a:masterClrMapping/>
  </p:clrMapOvr>
  <p:transition advClick="0" advTm="30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ED727-E4AB-4C55-9846-1C4F6BFA3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72471"/>
      </p:ext>
    </p:extLst>
  </p:cSld>
  <p:clrMapOvr>
    <a:masterClrMapping/>
  </p:clrMapOvr>
  <p:transition spd="slow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ACFF7-37C3-4EA9-A783-4B3FED2C9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91253"/>
      </p:ext>
    </p:extLst>
  </p:cSld>
  <p:clrMapOvr>
    <a:masterClrMapping/>
  </p:clrMapOvr>
  <p:transition spd="slow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8FCB9-CBA8-49E7-8976-93757577B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964897"/>
      </p:ext>
    </p:extLst>
  </p:cSld>
  <p:clrMapOvr>
    <a:masterClrMapping/>
  </p:clrMapOvr>
  <p:transition spd="slow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36CFD-3D19-4798-8F21-FBC31B812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879877"/>
      </p:ext>
    </p:extLst>
  </p:cSld>
  <p:clrMapOvr>
    <a:masterClrMapping/>
  </p:clrMapOvr>
  <p:transition spd="slow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AA4E2-729F-4A4E-BA47-DE2F41F22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08899"/>
      </p:ext>
    </p:extLst>
  </p:cSld>
  <p:clrMapOvr>
    <a:masterClrMapping/>
  </p:clrMapOvr>
  <p:transition spd="slow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6C77B-00E7-4994-BB8A-C1AC83A39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739915"/>
      </p:ext>
    </p:extLst>
  </p:cSld>
  <p:clrMapOvr>
    <a:masterClrMapping/>
  </p:clrMapOvr>
  <p:transition spd="slow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BBE4B-DDC6-408A-84CB-C98CB3A71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10456"/>
      </p:ext>
    </p:extLst>
  </p:cSld>
  <p:clrMapOvr>
    <a:masterClrMapping/>
  </p:clrMapOvr>
  <p:transition spd="slow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C97F-92C0-4C95-BBD7-E6EE55630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66472"/>
      </p:ext>
    </p:extLst>
  </p:cSld>
  <p:clrMapOvr>
    <a:masterClrMapping/>
  </p:clrMapOvr>
  <p:transition spd="slow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1750E-1C69-4D38-ADE2-276492E8D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74351"/>
      </p:ext>
    </p:extLst>
  </p:cSld>
  <p:clrMapOvr>
    <a:masterClrMapping/>
  </p:clrMapOvr>
  <p:transition spd="slow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D456F-AC3F-4C8C-9672-8BFA02F0B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518719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3.xml"/><Relationship Id="rId3" Type="http://schemas.openxmlformats.org/officeDocument/2006/relationships/slideLayout" Target="../slideLayouts/slideLayout98.xml"/><Relationship Id="rId7" Type="http://schemas.openxmlformats.org/officeDocument/2006/relationships/slideLayout" Target="../slideLayouts/slideLayout102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97.xml"/><Relationship Id="rId1" Type="http://schemas.openxmlformats.org/officeDocument/2006/relationships/slideLayout" Target="../slideLayouts/slideLayout96.xml"/><Relationship Id="rId6" Type="http://schemas.openxmlformats.org/officeDocument/2006/relationships/slideLayout" Target="../slideLayouts/slideLayout101.xml"/><Relationship Id="rId11" Type="http://schemas.openxmlformats.org/officeDocument/2006/relationships/slideLayout" Target="../slideLayouts/slideLayout106.xml"/><Relationship Id="rId5" Type="http://schemas.openxmlformats.org/officeDocument/2006/relationships/slideLayout" Target="../slideLayouts/slideLayout100.xml"/><Relationship Id="rId10" Type="http://schemas.openxmlformats.org/officeDocument/2006/relationships/slideLayout" Target="../slideLayouts/slideLayout105.xml"/><Relationship Id="rId4" Type="http://schemas.openxmlformats.org/officeDocument/2006/relationships/slideLayout" Target="../slideLayouts/slideLayout99.xml"/><Relationship Id="rId9" Type="http://schemas.openxmlformats.org/officeDocument/2006/relationships/slideLayout" Target="../slideLayouts/slideLayout10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4.xml"/><Relationship Id="rId3" Type="http://schemas.openxmlformats.org/officeDocument/2006/relationships/slideLayout" Target="../slideLayouts/slideLayout109.xml"/><Relationship Id="rId7" Type="http://schemas.openxmlformats.org/officeDocument/2006/relationships/slideLayout" Target="../slideLayouts/slideLayout113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08.xml"/><Relationship Id="rId1" Type="http://schemas.openxmlformats.org/officeDocument/2006/relationships/slideLayout" Target="../slideLayouts/slideLayout107.xml"/><Relationship Id="rId6" Type="http://schemas.openxmlformats.org/officeDocument/2006/relationships/slideLayout" Target="../slideLayouts/slideLayout112.xml"/><Relationship Id="rId11" Type="http://schemas.openxmlformats.org/officeDocument/2006/relationships/slideLayout" Target="../slideLayouts/slideLayout117.xml"/><Relationship Id="rId5" Type="http://schemas.openxmlformats.org/officeDocument/2006/relationships/slideLayout" Target="../slideLayouts/slideLayout111.xml"/><Relationship Id="rId10" Type="http://schemas.openxmlformats.org/officeDocument/2006/relationships/slideLayout" Target="../slideLayouts/slideLayout116.xml"/><Relationship Id="rId4" Type="http://schemas.openxmlformats.org/officeDocument/2006/relationships/slideLayout" Target="../slideLayouts/slideLayout110.xml"/><Relationship Id="rId9" Type="http://schemas.openxmlformats.org/officeDocument/2006/relationships/slideLayout" Target="../slideLayouts/slideLayout115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5.xml"/><Relationship Id="rId3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124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19.xml"/><Relationship Id="rId1" Type="http://schemas.openxmlformats.org/officeDocument/2006/relationships/slideLayout" Target="../slideLayouts/slideLayout118.xml"/><Relationship Id="rId6" Type="http://schemas.openxmlformats.org/officeDocument/2006/relationships/slideLayout" Target="../slideLayouts/slideLayout123.xml"/><Relationship Id="rId11" Type="http://schemas.openxmlformats.org/officeDocument/2006/relationships/slideLayout" Target="../slideLayouts/slideLayout128.xml"/><Relationship Id="rId5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127.xml"/><Relationship Id="rId4" Type="http://schemas.openxmlformats.org/officeDocument/2006/relationships/slideLayout" Target="../slideLayouts/slideLayout121.xml"/><Relationship Id="rId9" Type="http://schemas.openxmlformats.org/officeDocument/2006/relationships/slideLayout" Target="../slideLayouts/slideLayout126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6.xml"/><Relationship Id="rId3" Type="http://schemas.openxmlformats.org/officeDocument/2006/relationships/slideLayout" Target="../slideLayouts/slideLayout131.xml"/><Relationship Id="rId7" Type="http://schemas.openxmlformats.org/officeDocument/2006/relationships/slideLayout" Target="../slideLayouts/slideLayout135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30.xml"/><Relationship Id="rId1" Type="http://schemas.openxmlformats.org/officeDocument/2006/relationships/slideLayout" Target="../slideLayouts/slideLayout129.xml"/><Relationship Id="rId6" Type="http://schemas.openxmlformats.org/officeDocument/2006/relationships/slideLayout" Target="../slideLayouts/slideLayout134.xml"/><Relationship Id="rId11" Type="http://schemas.openxmlformats.org/officeDocument/2006/relationships/slideLayout" Target="../slideLayouts/slideLayout139.xml"/><Relationship Id="rId5" Type="http://schemas.openxmlformats.org/officeDocument/2006/relationships/slideLayout" Target="../slideLayouts/slideLayout133.xml"/><Relationship Id="rId10" Type="http://schemas.openxmlformats.org/officeDocument/2006/relationships/slideLayout" Target="../slideLayouts/slideLayout138.xml"/><Relationship Id="rId4" Type="http://schemas.openxmlformats.org/officeDocument/2006/relationships/slideLayout" Target="../slideLayouts/slideLayout132.xml"/><Relationship Id="rId9" Type="http://schemas.openxmlformats.org/officeDocument/2006/relationships/slideLayout" Target="../slideLayouts/slideLayout137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7.xml"/><Relationship Id="rId3" Type="http://schemas.openxmlformats.org/officeDocument/2006/relationships/slideLayout" Target="../slideLayouts/slideLayout142.xml"/><Relationship Id="rId7" Type="http://schemas.openxmlformats.org/officeDocument/2006/relationships/slideLayout" Target="../slideLayouts/slideLayout146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41.xml"/><Relationship Id="rId1" Type="http://schemas.openxmlformats.org/officeDocument/2006/relationships/slideLayout" Target="../slideLayouts/slideLayout140.xml"/><Relationship Id="rId6" Type="http://schemas.openxmlformats.org/officeDocument/2006/relationships/slideLayout" Target="../slideLayouts/slideLayout145.xml"/><Relationship Id="rId11" Type="http://schemas.openxmlformats.org/officeDocument/2006/relationships/slideLayout" Target="../slideLayouts/slideLayout150.xml"/><Relationship Id="rId5" Type="http://schemas.openxmlformats.org/officeDocument/2006/relationships/slideLayout" Target="../slideLayouts/slideLayout144.xml"/><Relationship Id="rId10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143.xml"/><Relationship Id="rId9" Type="http://schemas.openxmlformats.org/officeDocument/2006/relationships/slideLayout" Target="../slideLayouts/slideLayout148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8.xml"/><Relationship Id="rId3" Type="http://schemas.openxmlformats.org/officeDocument/2006/relationships/slideLayout" Target="../slideLayouts/slideLayout153.xml"/><Relationship Id="rId7" Type="http://schemas.openxmlformats.org/officeDocument/2006/relationships/slideLayout" Target="../slideLayouts/slideLayout157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52.xml"/><Relationship Id="rId1" Type="http://schemas.openxmlformats.org/officeDocument/2006/relationships/slideLayout" Target="../slideLayouts/slideLayout151.xml"/><Relationship Id="rId6" Type="http://schemas.openxmlformats.org/officeDocument/2006/relationships/slideLayout" Target="../slideLayouts/slideLayout156.xml"/><Relationship Id="rId11" Type="http://schemas.openxmlformats.org/officeDocument/2006/relationships/slideLayout" Target="../slideLayouts/slideLayout161.xml"/><Relationship Id="rId5" Type="http://schemas.openxmlformats.org/officeDocument/2006/relationships/slideLayout" Target="../slideLayouts/slideLayout155.xml"/><Relationship Id="rId10" Type="http://schemas.openxmlformats.org/officeDocument/2006/relationships/slideLayout" Target="../slideLayouts/slideLayout160.xml"/><Relationship Id="rId4" Type="http://schemas.openxmlformats.org/officeDocument/2006/relationships/slideLayout" Target="../slideLayouts/slideLayout154.xml"/><Relationship Id="rId9" Type="http://schemas.openxmlformats.org/officeDocument/2006/relationships/slideLayout" Target="../slideLayouts/slideLayout15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9.xml"/><Relationship Id="rId3" Type="http://schemas.openxmlformats.org/officeDocument/2006/relationships/slideLayout" Target="../slideLayouts/slideLayout164.xml"/><Relationship Id="rId7" Type="http://schemas.openxmlformats.org/officeDocument/2006/relationships/slideLayout" Target="../slideLayouts/slideLayout168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63.xml"/><Relationship Id="rId1" Type="http://schemas.openxmlformats.org/officeDocument/2006/relationships/slideLayout" Target="../slideLayouts/slideLayout162.xml"/><Relationship Id="rId6" Type="http://schemas.openxmlformats.org/officeDocument/2006/relationships/slideLayout" Target="../slideLayouts/slideLayout167.xml"/><Relationship Id="rId11" Type="http://schemas.openxmlformats.org/officeDocument/2006/relationships/slideLayout" Target="../slideLayouts/slideLayout172.xml"/><Relationship Id="rId5" Type="http://schemas.openxmlformats.org/officeDocument/2006/relationships/slideLayout" Target="../slideLayouts/slideLayout166.xml"/><Relationship Id="rId10" Type="http://schemas.openxmlformats.org/officeDocument/2006/relationships/slideLayout" Target="../slideLayouts/slideLayout171.xml"/><Relationship Id="rId4" Type="http://schemas.openxmlformats.org/officeDocument/2006/relationships/slideLayout" Target="../slideLayouts/slideLayout165.xml"/><Relationship Id="rId9" Type="http://schemas.openxmlformats.org/officeDocument/2006/relationships/slideLayout" Target="../slideLayouts/slideLayout170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0.xml"/><Relationship Id="rId3" Type="http://schemas.openxmlformats.org/officeDocument/2006/relationships/slideLayout" Target="../slideLayouts/slideLayout175.xml"/><Relationship Id="rId7" Type="http://schemas.openxmlformats.org/officeDocument/2006/relationships/slideLayout" Target="../slideLayouts/slideLayout179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74.xml"/><Relationship Id="rId1" Type="http://schemas.openxmlformats.org/officeDocument/2006/relationships/slideLayout" Target="../slideLayouts/slideLayout173.xml"/><Relationship Id="rId6" Type="http://schemas.openxmlformats.org/officeDocument/2006/relationships/slideLayout" Target="../slideLayouts/slideLayout178.xml"/><Relationship Id="rId11" Type="http://schemas.openxmlformats.org/officeDocument/2006/relationships/slideLayout" Target="../slideLayouts/slideLayout183.xml"/><Relationship Id="rId5" Type="http://schemas.openxmlformats.org/officeDocument/2006/relationships/slideLayout" Target="../slideLayouts/slideLayout177.xml"/><Relationship Id="rId10" Type="http://schemas.openxmlformats.org/officeDocument/2006/relationships/slideLayout" Target="../slideLayouts/slideLayout182.xml"/><Relationship Id="rId4" Type="http://schemas.openxmlformats.org/officeDocument/2006/relationships/slideLayout" Target="../slideLayouts/slideLayout176.xml"/><Relationship Id="rId9" Type="http://schemas.openxmlformats.org/officeDocument/2006/relationships/slideLayout" Target="../slideLayouts/slideLayout18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5" Type="http://schemas.openxmlformats.org/officeDocument/2006/relationships/slideLayout" Target="../slideLayouts/slideLayout71.xml"/><Relationship Id="rId4" Type="http://schemas.openxmlformats.org/officeDocument/2006/relationships/slideLayout" Target="../slideLayouts/slideLayout7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2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165622"/>
            <a:ext cx="868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3C8EA5F6-CC81-4EFB-BA8A-82E3AC88D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6D2ED09-2C32-4D65-998D-1F04EB70CD3D}" type="slidenum">
              <a:rPr lang="en-US" b="0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73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4" r:id="rId1"/>
    <p:sldLayoutId id="2147484445" r:id="rId2"/>
    <p:sldLayoutId id="2147484446" r:id="rId3"/>
    <p:sldLayoutId id="2147484447" r:id="rId4"/>
    <p:sldLayoutId id="2147484448" r:id="rId5"/>
    <p:sldLayoutId id="2147484449" r:id="rId6"/>
    <p:sldLayoutId id="2147484450" r:id="rId7"/>
    <p:sldLayoutId id="2147484451" r:id="rId8"/>
    <p:sldLayoutId id="2147484452" r:id="rId9"/>
    <p:sldLayoutId id="2147484453" r:id="rId10"/>
    <p:sldLayoutId id="2147484454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6D2ED09-2C32-4D65-998D-1F04EB70CD3D}" type="slidenum">
              <a:rPr lang="en-US" b="0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4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6" r:id="rId1"/>
    <p:sldLayoutId id="2147484457" r:id="rId2"/>
    <p:sldLayoutId id="2147484458" r:id="rId3"/>
    <p:sldLayoutId id="2147484459" r:id="rId4"/>
    <p:sldLayoutId id="2147484460" r:id="rId5"/>
    <p:sldLayoutId id="2147484461" r:id="rId6"/>
    <p:sldLayoutId id="2147484462" r:id="rId7"/>
    <p:sldLayoutId id="2147484463" r:id="rId8"/>
    <p:sldLayoutId id="2147484464" r:id="rId9"/>
    <p:sldLayoutId id="2147484465" r:id="rId10"/>
    <p:sldLayoutId id="2147484466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6D2ED09-2C32-4D65-998D-1F04EB70CD3D}" type="slidenum">
              <a:rPr lang="en-US" b="0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671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8" r:id="rId1"/>
    <p:sldLayoutId id="2147484469" r:id="rId2"/>
    <p:sldLayoutId id="2147484470" r:id="rId3"/>
    <p:sldLayoutId id="2147484471" r:id="rId4"/>
    <p:sldLayoutId id="2147484472" r:id="rId5"/>
    <p:sldLayoutId id="2147484473" r:id="rId6"/>
    <p:sldLayoutId id="2147484474" r:id="rId7"/>
    <p:sldLayoutId id="2147484475" r:id="rId8"/>
    <p:sldLayoutId id="2147484476" r:id="rId9"/>
    <p:sldLayoutId id="2147484477" r:id="rId10"/>
    <p:sldLayoutId id="2147484478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6D2ED09-2C32-4D65-998D-1F04EB70CD3D}" type="slidenum">
              <a:rPr lang="en-US" b="0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276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80" r:id="rId1"/>
    <p:sldLayoutId id="2147484481" r:id="rId2"/>
    <p:sldLayoutId id="2147484482" r:id="rId3"/>
    <p:sldLayoutId id="2147484483" r:id="rId4"/>
    <p:sldLayoutId id="2147484484" r:id="rId5"/>
    <p:sldLayoutId id="2147484485" r:id="rId6"/>
    <p:sldLayoutId id="2147484486" r:id="rId7"/>
    <p:sldLayoutId id="2147484487" r:id="rId8"/>
    <p:sldLayoutId id="2147484488" r:id="rId9"/>
    <p:sldLayoutId id="2147484489" r:id="rId10"/>
    <p:sldLayoutId id="2147484490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6D2ED09-2C32-4D65-998D-1F04EB70CD3D}" type="slidenum">
              <a:rPr lang="en-US" b="0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06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2" r:id="rId1"/>
    <p:sldLayoutId id="2147484493" r:id="rId2"/>
    <p:sldLayoutId id="2147484494" r:id="rId3"/>
    <p:sldLayoutId id="2147484495" r:id="rId4"/>
    <p:sldLayoutId id="2147484496" r:id="rId5"/>
    <p:sldLayoutId id="2147484497" r:id="rId6"/>
    <p:sldLayoutId id="2147484498" r:id="rId7"/>
    <p:sldLayoutId id="2147484499" r:id="rId8"/>
    <p:sldLayoutId id="2147484500" r:id="rId9"/>
    <p:sldLayoutId id="2147484501" r:id="rId10"/>
    <p:sldLayoutId id="2147484502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6D2ED09-2C32-4D65-998D-1F04EB70CD3D}" type="slidenum">
              <a:rPr lang="en-US" b="0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83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04" r:id="rId1"/>
    <p:sldLayoutId id="2147484505" r:id="rId2"/>
    <p:sldLayoutId id="2147484506" r:id="rId3"/>
    <p:sldLayoutId id="2147484507" r:id="rId4"/>
    <p:sldLayoutId id="2147484508" r:id="rId5"/>
    <p:sldLayoutId id="2147484509" r:id="rId6"/>
    <p:sldLayoutId id="2147484510" r:id="rId7"/>
    <p:sldLayoutId id="2147484511" r:id="rId8"/>
    <p:sldLayoutId id="2147484512" r:id="rId9"/>
    <p:sldLayoutId id="2147484513" r:id="rId10"/>
    <p:sldLayoutId id="2147484514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6D2ED09-2C32-4D65-998D-1F04EB70CD3D}" type="slidenum">
              <a:rPr lang="en-US" b="0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48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6" r:id="rId1"/>
    <p:sldLayoutId id="2147484517" r:id="rId2"/>
    <p:sldLayoutId id="2147484518" r:id="rId3"/>
    <p:sldLayoutId id="2147484519" r:id="rId4"/>
    <p:sldLayoutId id="2147484520" r:id="rId5"/>
    <p:sldLayoutId id="2147484521" r:id="rId6"/>
    <p:sldLayoutId id="2147484522" r:id="rId7"/>
    <p:sldLayoutId id="2147484523" r:id="rId8"/>
    <p:sldLayoutId id="2147484524" r:id="rId9"/>
    <p:sldLayoutId id="2147484525" r:id="rId10"/>
    <p:sldLayoutId id="2147484526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6D2ED09-2C32-4D65-998D-1F04EB70CD3D}" type="slidenum">
              <a:rPr lang="en-US" b="0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753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28" r:id="rId1"/>
    <p:sldLayoutId id="2147484529" r:id="rId2"/>
    <p:sldLayoutId id="2147484530" r:id="rId3"/>
    <p:sldLayoutId id="2147484531" r:id="rId4"/>
    <p:sldLayoutId id="2147484532" r:id="rId5"/>
    <p:sldLayoutId id="2147484533" r:id="rId6"/>
    <p:sldLayoutId id="2147484534" r:id="rId7"/>
    <p:sldLayoutId id="2147484535" r:id="rId8"/>
    <p:sldLayoutId id="2147484536" r:id="rId9"/>
    <p:sldLayoutId id="2147484537" r:id="rId10"/>
    <p:sldLayoutId id="2147484538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6D2ED09-2C32-4D65-998D-1F04EB70CD3D}" type="slidenum">
              <a:rPr lang="en-US" b="0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75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0" r:id="rId1"/>
    <p:sldLayoutId id="2147484541" r:id="rId2"/>
    <p:sldLayoutId id="2147484542" r:id="rId3"/>
    <p:sldLayoutId id="2147484543" r:id="rId4"/>
    <p:sldLayoutId id="2147484544" r:id="rId5"/>
    <p:sldLayoutId id="2147484545" r:id="rId6"/>
    <p:sldLayoutId id="2147484546" r:id="rId7"/>
    <p:sldLayoutId id="2147484547" r:id="rId8"/>
    <p:sldLayoutId id="2147484548" r:id="rId9"/>
    <p:sldLayoutId id="2147484549" r:id="rId10"/>
    <p:sldLayoutId id="2147484550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2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953"/>
            <a:ext cx="9163050" cy="7810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953"/>
            <a:ext cx="4762500" cy="4786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52863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51373"/>
            <a:ext cx="8229600" cy="329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38E0BF58-F49C-4683-9AE4-CA1F99F6C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152400"/>
            <a:ext cx="9180513" cy="4857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2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307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7467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7467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079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079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079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0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B60421-1A94-454A-889D-3B0696E37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2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6" y="102394"/>
            <a:ext cx="8869363" cy="4938713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339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4" y="4733925"/>
            <a:ext cx="34829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3392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Tw Cen MT" panose="020B0602020104020603" pitchFamily="34" charset="0"/>
              </a:defRPr>
            </a:lvl1pPr>
          </a:lstStyle>
          <a:p>
            <a:pPr>
              <a:defRPr/>
            </a:pPr>
            <a:fld id="{3D36E253-DB18-4687-9111-9F3D99CF1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404" r:id="rId3"/>
    <p:sldLayoutId id="2147484405" r:id="rId4"/>
    <p:sldLayoutId id="2147484406" r:id="rId5"/>
    <p:sldLayoutId id="2147484407" r:id="rId6"/>
    <p:sldLayoutId id="2147484408" r:id="rId7"/>
    <p:sldLayoutId id="2147484409" r:id="rId8"/>
    <p:sldLayoutId id="2147484410" r:id="rId9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2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503B46-9EA8-412E-9E11-21D1A76D4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</p:sldLayoutIdLst>
  <p:transition advClick="0" advTm="3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2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363BCF7-B196-4513-AC8D-3A0C7964A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2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734A817-88CE-4FF4-93C2-796B9F503DEE}" type="slidenum">
              <a:rPr lang="en-US" b="0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02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2" r:id="rId1"/>
    <p:sldLayoutId id="2147484413" r:id="rId2"/>
    <p:sldLayoutId id="2147484414" r:id="rId3"/>
    <p:sldLayoutId id="2147484415" r:id="rId4"/>
    <p:sldLayoutId id="2147484416" r:id="rId5"/>
    <p:sldLayoutId id="2147484417" r:id="rId6"/>
    <p:sldLayoutId id="2147484418" r:id="rId7"/>
    <p:sldLayoutId id="2147484419" r:id="rId8"/>
    <p:sldLayoutId id="2147484420" r:id="rId9"/>
    <p:sldLayoutId id="2147484421" r:id="rId10"/>
    <p:sldLayoutId id="2147484422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2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363BCF7-B196-4513-AC8D-3A0C7964A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98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6D2ED09-2C32-4D65-998D-1F04EB70CD3D}" type="slidenum">
              <a:rPr lang="en-US" b="0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96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  <p:sldLayoutId id="2147484439" r:id="rId8"/>
    <p:sldLayoutId id="2147484440" r:id="rId9"/>
    <p:sldLayoutId id="2147484441" r:id="rId10"/>
    <p:sldLayoutId id="2147484442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9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9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9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9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9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9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9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9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9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9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9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9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9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9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9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3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9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9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9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8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9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0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9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9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9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9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endParaRPr lang="en-US" sz="6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0943"/>
            <a:ext cx="9144000" cy="514349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1887"/>
            <a:ext cx="9144000" cy="533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ubtitle 2"/>
          <p:cNvSpPr>
            <a:spLocks noGrp="1"/>
          </p:cNvSpPr>
          <p:nvPr>
            <p:ph type="subTitle" idx="1"/>
          </p:nvPr>
        </p:nvSpPr>
        <p:spPr>
          <a:xfrm>
            <a:off x="0" y="11430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</a:pP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CHO GIA ĐÌNH TRỞ NÊN CÁI NÔI CỦA SỰ SỐNG,</a:t>
            </a:r>
            <a:endParaRPr lang="en-US" sz="88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98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8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DÂNG LÊN LÒNG TRI ÂN CHÚA MUÔN ĐỜI.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01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"/>
            <a:ext cx="9144000" cy="50292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PK2</a:t>
            </a:r>
            <a: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MÁNG CỎ ĐƠN NGHÈO, CHÚA NGỦ RẤT HIỀN HÒA </a:t>
            </a:r>
            <a:endParaRPr lang="en-US" sz="7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802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71450"/>
            <a:ext cx="9144000" cy="49720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ĐỂ QUÊN BAO TUYẾT SƯƠNG, CON NGƯỜI CÓ HAY CHĂNG</a:t>
            </a:r>
            <a:endParaRPr lang="en-US" sz="7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562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3648" y="0"/>
            <a:ext cx="9157648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SAO ĐÀNH THỜ Ơ QUÁ, ĐẮM SAY GIẤC ĐIỆP VÀNG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41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8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DÂNG LÊN TÂM HỒN GIÁ LẠNH ĐÊM ĐÔNG.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41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8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DÂNG LÊN CẢM TẠ HỒNG ÂN CỨU RỖI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59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-57150"/>
            <a:ext cx="9144000" cy="52006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DÂNG LÊN MUÔN LỜI CHÚC TỤNG NGỢI CA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01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8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DÂNG LÊN LÒNG TRI ÂN CHÚA MUÔN ĐỜI.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470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vi-VN" smtClean="0"/>
              <a:t/>
            </a:r>
            <a:br>
              <a:rPr lang="en-US" altLang="vi-VN" smtClean="0"/>
            </a:br>
            <a:endParaRPr lang="en-US" altLang="vi-VN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vi-VN" altLang="vi-VN" sz="2800" b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524250" y="16669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1800" b="0" smtClean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68613" name="TextBox 3"/>
          <p:cNvSpPr txBox="1">
            <a:spLocks noChangeArrowheads="1"/>
          </p:cNvSpPr>
          <p:nvPr/>
        </p:nvSpPr>
        <p:spPr bwMode="auto">
          <a:xfrm>
            <a:off x="4570414" y="291704"/>
            <a:ext cx="1906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b="0" smtClean="0">
                <a:solidFill>
                  <a:srgbClr val="000000"/>
                </a:solidFill>
              </a:rPr>
              <a:t>LLLLEG</a:t>
            </a:r>
          </a:p>
        </p:txBody>
      </p:sp>
      <p:sp>
        <p:nvSpPr>
          <p:cNvPr id="68614" name="TextBox 4"/>
          <p:cNvSpPr txBox="1">
            <a:spLocks noChangeArrowheads="1"/>
          </p:cNvSpPr>
          <p:nvPr/>
        </p:nvSpPr>
        <p:spPr bwMode="auto">
          <a:xfrm>
            <a:off x="2286000" y="40005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00B0F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243341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Content Placeholder 2"/>
          <p:cNvSpPr>
            <a:spLocks noGrp="1"/>
          </p:cNvSpPr>
          <p:nvPr>
            <p:ph idx="4294967295"/>
          </p:nvPr>
        </p:nvSpPr>
        <p:spPr>
          <a:xfrm>
            <a:off x="9526" y="285750"/>
            <a:ext cx="9134475" cy="4857750"/>
          </a:xfrm>
        </p:spPr>
        <p:txBody>
          <a:bodyPr/>
          <a:lstStyle/>
          <a:p>
            <a:pPr marL="0" indent="0" algn="ctr">
              <a:lnSpc>
                <a:spcPct val="98000"/>
              </a:lnSpc>
              <a:buFontTx/>
              <a:buNone/>
            </a:pPr>
            <a:r>
              <a:rPr lang="en-US" altLang="vi-VN" sz="48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THÁNH, THÁNH, THÁNH  </a:t>
            </a:r>
          </a:p>
          <a:p>
            <a:pPr marL="0" indent="0" algn="just">
              <a:lnSpc>
                <a:spcPct val="98000"/>
              </a:lnSpc>
              <a:buFontTx/>
              <a:buNone/>
            </a:pPr>
            <a:r>
              <a:rPr lang="en-US" altLang="vi-VN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THÁNH! THÁNH! THÁNH! CHÚA LÀ THIÊN CHÚA CÁC ĐẠO BINH.</a:t>
            </a:r>
          </a:p>
        </p:txBody>
      </p:sp>
    </p:spTree>
    <p:extLst>
      <p:ext uri="{BB962C8B-B14F-4D97-AF65-F5344CB8AC3E}">
        <p14:creationId xmlns:p14="http://schemas.microsoft.com/office/powerpoint/2010/main" val="34249237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ubtitle 2"/>
          <p:cNvSpPr>
            <a:spLocks noGrp="1"/>
          </p:cNvSpPr>
          <p:nvPr>
            <p:ph type="subTitle" idx="1"/>
          </p:nvPr>
        </p:nvSpPr>
        <p:spPr>
          <a:xfrm>
            <a:off x="0" y="11430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</a:pP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MÁI ẤM TÌNH THƯƠNG BAO DUNG VÀ HỢP NHẤT,</a:t>
            </a:r>
            <a:endParaRPr lang="en-US" sz="88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29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Content Placeholder 2"/>
          <p:cNvSpPr>
            <a:spLocks noGrp="1"/>
          </p:cNvSpPr>
          <p:nvPr>
            <p:ph idx="1"/>
          </p:nvPr>
        </p:nvSpPr>
        <p:spPr>
          <a:xfrm>
            <a:off x="0" y="171450"/>
            <a:ext cx="9144000" cy="4972050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en-US" altLang="vi-VN" sz="72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r>
              <a:rPr lang="en-US" altLang="vi-VN" sz="7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 ĐẤT, ĐẦY VINH QUANG CHÚA. HOAN HÔ CHÚA TRÊN CÁC TẦNG TRỜI. </a:t>
            </a:r>
          </a:p>
        </p:txBody>
      </p:sp>
    </p:spTree>
    <p:extLst>
      <p:ext uri="{BB962C8B-B14F-4D97-AF65-F5344CB8AC3E}">
        <p14:creationId xmlns:p14="http://schemas.microsoft.com/office/powerpoint/2010/main" val="28010735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Content Placeholder 2"/>
          <p:cNvSpPr>
            <a:spLocks noGrp="1"/>
          </p:cNvSpPr>
          <p:nvPr>
            <p:ph idx="4294967295"/>
          </p:nvPr>
        </p:nvSpPr>
        <p:spPr>
          <a:xfrm>
            <a:off x="9526" y="342900"/>
            <a:ext cx="9134475" cy="4800600"/>
          </a:xfrm>
        </p:spPr>
        <p:txBody>
          <a:bodyPr/>
          <a:lstStyle/>
          <a:p>
            <a:pPr marL="0" indent="0" algn="just">
              <a:lnSpc>
                <a:spcPct val="98000"/>
              </a:lnSpc>
              <a:buFontTx/>
              <a:buNone/>
            </a:pPr>
            <a:r>
              <a:rPr lang="en-US" altLang="vi-VN" sz="96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</a:t>
            </a:r>
            <a:r>
              <a:rPr lang="en-US" altLang="vi-VN" sz="8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HOAN HÔ CHÚA TRÊN CÁC TẦNG TRỜI.</a:t>
            </a:r>
          </a:p>
        </p:txBody>
      </p:sp>
    </p:spTree>
    <p:extLst>
      <p:ext uri="{BB962C8B-B14F-4D97-AF65-F5344CB8AC3E}">
        <p14:creationId xmlns:p14="http://schemas.microsoft.com/office/powerpoint/2010/main" val="5424319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Content Placeholder 2"/>
          <p:cNvSpPr>
            <a:spLocks noGrp="1"/>
          </p:cNvSpPr>
          <p:nvPr>
            <p:ph idx="4294967295"/>
          </p:nvPr>
        </p:nvSpPr>
        <p:spPr>
          <a:xfrm>
            <a:off x="-20638" y="457200"/>
            <a:ext cx="9164638" cy="4706541"/>
          </a:xfrm>
        </p:spPr>
        <p:txBody>
          <a:bodyPr/>
          <a:lstStyle/>
          <a:p>
            <a:pPr marL="0" indent="0" algn="just">
              <a:lnSpc>
                <a:spcPct val="98000"/>
              </a:lnSpc>
              <a:buFontTx/>
              <a:buNone/>
            </a:pPr>
            <a:r>
              <a:rPr lang="en-US" altLang="vi-VN" sz="88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r>
              <a:rPr lang="en-US" altLang="vi-VN" sz="8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CHÚC TỤNG ĐẤNG NGỰ ĐẾN NHÂN DANH CHÚA. </a:t>
            </a:r>
          </a:p>
        </p:txBody>
      </p:sp>
    </p:spTree>
    <p:extLst>
      <p:ext uri="{BB962C8B-B14F-4D97-AF65-F5344CB8AC3E}">
        <p14:creationId xmlns:p14="http://schemas.microsoft.com/office/powerpoint/2010/main" val="10487314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4914900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en-US" altLang="vi-VN" sz="78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r>
              <a:rPr lang="en-US" altLang="vi-VN" sz="7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HOAN HÔ CHÚA TRÊN CÁC TẦNG TRỜI.HOAN HÔ CHÚA TRÊN CÁC TẦNG TRỜI.</a:t>
            </a:r>
          </a:p>
        </p:txBody>
      </p:sp>
    </p:spTree>
    <p:extLst>
      <p:ext uri="{BB962C8B-B14F-4D97-AF65-F5344CB8AC3E}">
        <p14:creationId xmlns:p14="http://schemas.microsoft.com/office/powerpoint/2010/main" val="9051292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vi-VN" smtClean="0"/>
              <a:t/>
            </a:r>
            <a:br>
              <a:rPr lang="en-US" altLang="vi-VN" smtClean="0"/>
            </a:br>
            <a:endParaRPr lang="en-US" altLang="vi-VN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vi-VN" altLang="vi-VN" sz="2800" b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524250" y="16669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1800" b="0" smtClean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68613" name="TextBox 3"/>
          <p:cNvSpPr txBox="1">
            <a:spLocks noChangeArrowheads="1"/>
          </p:cNvSpPr>
          <p:nvPr/>
        </p:nvSpPr>
        <p:spPr bwMode="auto">
          <a:xfrm>
            <a:off x="4570414" y="291704"/>
            <a:ext cx="1906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b="0" smtClean="0">
                <a:solidFill>
                  <a:srgbClr val="000000"/>
                </a:solidFill>
              </a:rPr>
              <a:t>LLLLEG</a:t>
            </a:r>
          </a:p>
        </p:txBody>
      </p:sp>
      <p:sp>
        <p:nvSpPr>
          <p:cNvPr id="68614" name="TextBox 4"/>
          <p:cNvSpPr txBox="1">
            <a:spLocks noChangeArrowheads="1"/>
          </p:cNvSpPr>
          <p:nvPr/>
        </p:nvSpPr>
        <p:spPr bwMode="auto">
          <a:xfrm>
            <a:off x="2286000" y="40005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00B0F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66675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4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KINH LẠY CHA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40000"/>
              </a:lnSpc>
            </a:pP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LẠY CHA CHÚNG CON Ở TRÊN TRỜI. 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10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71450"/>
            <a:ext cx="9144000" cy="49720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CHÚNG CON NGUYỆN DANH CHA CẢ SÁNG, NƯỚC CHA TRỊ ĐẾN.</a:t>
            </a:r>
            <a:endParaRPr lang="en-US" sz="7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266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3648" y="342900"/>
            <a:ext cx="9157648" cy="48006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Ý CHA THỂ HIỆN DƯỚI ĐẤT CŨNG NHƯ TRÊN TRỜI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555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CHA CHO CHÚNG CON HÔM NAY LƯƠNG THỰC HẰNG NGÀY</a:t>
            </a:r>
            <a:endParaRPr lang="en-US" sz="7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39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3648" y="114300"/>
            <a:ext cx="9157648" cy="50292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 THA NỢ CHÚNG CON, NHƯ CHÚNG CON CŨNG THA KẺ CÓ NỢ CHÚNG CON</a:t>
            </a:r>
            <a:endParaRPr lang="en-US" sz="7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520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ubtitle 2"/>
          <p:cNvSpPr>
            <a:spLocks noGrp="1"/>
          </p:cNvSpPr>
          <p:nvPr>
            <p:ph type="subTitle" idx="1"/>
          </p:nvPr>
        </p:nvSpPr>
        <p:spPr>
          <a:xfrm>
            <a:off x="0" y="11430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30000"/>
              </a:lnSpc>
            </a:pPr>
            <a:r>
              <a:rPr lang="en-US" sz="80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NGÔI TRƯỜNG GIÁO DỤC NÊN NGƯỜI TỐT VÀ HỮU ÍCH,</a:t>
            </a:r>
            <a:endParaRPr lang="en-US" sz="80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48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2900"/>
            <a:ext cx="9144000" cy="48006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CHỚ ĐỂ CHÚNG CON SA CHƯỚC CÁM DỖ. 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4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3648" y="114300"/>
            <a:ext cx="9157648" cy="50292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NHƯNG CỨU CHÚNG CON CHO KHỎI  SỰ DỮ AMEN.</a:t>
            </a:r>
            <a:endParaRPr lang="en-US" sz="7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62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vi-VN" smtClean="0"/>
              <a:t/>
            </a:r>
            <a:br>
              <a:rPr lang="en-US" altLang="vi-VN" smtClean="0"/>
            </a:br>
            <a:endParaRPr lang="en-US" altLang="vi-VN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vi-VN" altLang="vi-VN" sz="2800" b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524250" y="16669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1800" b="0" smtClean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68613" name="TextBox 3"/>
          <p:cNvSpPr txBox="1">
            <a:spLocks noChangeArrowheads="1"/>
          </p:cNvSpPr>
          <p:nvPr/>
        </p:nvSpPr>
        <p:spPr bwMode="auto">
          <a:xfrm>
            <a:off x="4570414" y="291704"/>
            <a:ext cx="1906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b="0" smtClean="0">
                <a:solidFill>
                  <a:srgbClr val="000000"/>
                </a:solidFill>
              </a:rPr>
              <a:t>LLLLEG</a:t>
            </a:r>
          </a:p>
        </p:txBody>
      </p:sp>
      <p:sp>
        <p:nvSpPr>
          <p:cNvPr id="68614" name="TextBox 4"/>
          <p:cNvSpPr txBox="1">
            <a:spLocks noChangeArrowheads="1"/>
          </p:cNvSpPr>
          <p:nvPr/>
        </p:nvSpPr>
        <p:spPr bwMode="auto">
          <a:xfrm>
            <a:off x="2286000" y="40005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00B0F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37047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Content Placeholder 2"/>
          <p:cNvSpPr>
            <a:spLocks noGrp="1"/>
          </p:cNvSpPr>
          <p:nvPr>
            <p:ph idx="4294967295"/>
          </p:nvPr>
        </p:nvSpPr>
        <p:spPr>
          <a:xfrm>
            <a:off x="9526" y="0"/>
            <a:ext cx="9134475" cy="5143500"/>
          </a:xfrm>
        </p:spPr>
        <p:txBody>
          <a:bodyPr/>
          <a:lstStyle/>
          <a:p>
            <a:pPr marL="0" indent="0" algn="ctr">
              <a:lnSpc>
                <a:spcPct val="98000"/>
              </a:lnSpc>
              <a:buFontTx/>
              <a:buNone/>
            </a:pPr>
            <a:r>
              <a:rPr lang="en-US" altLang="vi-VN" sz="72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8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LẠY CHIÊN THIÊN CHÚA</a:t>
            </a:r>
          </a:p>
          <a:p>
            <a:pPr marL="0" indent="0" algn="just">
              <a:lnSpc>
                <a:spcPct val="98000"/>
              </a:lnSpc>
              <a:buFontTx/>
              <a:buNone/>
            </a:pPr>
            <a:r>
              <a:rPr lang="en-US" altLang="vi-VN" sz="7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LẠY CHIÊN THIÊN CHÚA, ĐẤNG XÓA TỘI TRẦN GIAN, XIN THƯƠNG XÓT CHÚNG CON.</a:t>
            </a:r>
          </a:p>
        </p:txBody>
      </p:sp>
    </p:spTree>
    <p:extLst>
      <p:ext uri="{BB962C8B-B14F-4D97-AF65-F5344CB8AC3E}">
        <p14:creationId xmlns:p14="http://schemas.microsoft.com/office/powerpoint/2010/main" val="5594616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en-US" altLang="vi-VN" sz="72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r>
              <a:rPr lang="en-US" altLang="vi-VN" sz="7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vi-VN" sz="7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LẠY CHIÊN THIÊN CHÚA, ĐẤNG XÓA TỘI TRẦN GIAN, XIN THƯƠNG XÓT, XIN THƯƠNG XÓT CHÚNG CON.</a:t>
            </a:r>
          </a:p>
        </p:txBody>
      </p:sp>
    </p:spTree>
    <p:extLst>
      <p:ext uri="{BB962C8B-B14F-4D97-AF65-F5344CB8AC3E}">
        <p14:creationId xmlns:p14="http://schemas.microsoft.com/office/powerpoint/2010/main" val="39370618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en-US" altLang="vi-VN" sz="72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r>
              <a:rPr lang="en-US" altLang="vi-VN" sz="7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vi-VN" sz="7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LẠY CHIÊN THIÊN CHÚA, ĐẤNG XÓA TỘI TRẦN GIAN, XIN BAN BÌNH AN CHO CHÚNG CON.</a:t>
            </a:r>
          </a:p>
        </p:txBody>
      </p:sp>
    </p:spTree>
    <p:extLst>
      <p:ext uri="{BB962C8B-B14F-4D97-AF65-F5344CB8AC3E}">
        <p14:creationId xmlns:p14="http://schemas.microsoft.com/office/powerpoint/2010/main" val="17797988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vi-VN" smtClean="0"/>
              <a:t/>
            </a:r>
            <a:br>
              <a:rPr lang="en-US" altLang="vi-VN" smtClean="0"/>
            </a:br>
            <a:endParaRPr lang="en-US" altLang="vi-VN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vi-VN" altLang="vi-VN" sz="2800" b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524250" y="16669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1800" b="0" smtClean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68613" name="TextBox 3"/>
          <p:cNvSpPr txBox="1">
            <a:spLocks noChangeArrowheads="1"/>
          </p:cNvSpPr>
          <p:nvPr/>
        </p:nvSpPr>
        <p:spPr bwMode="auto">
          <a:xfrm>
            <a:off x="4570414" y="291704"/>
            <a:ext cx="1906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b="0" smtClean="0">
                <a:solidFill>
                  <a:srgbClr val="000000"/>
                </a:solidFill>
              </a:rPr>
              <a:t>LLLLEG</a:t>
            </a:r>
          </a:p>
        </p:txBody>
      </p:sp>
      <p:sp>
        <p:nvSpPr>
          <p:cNvPr id="68614" name="TextBox 4"/>
          <p:cNvSpPr txBox="1">
            <a:spLocks noChangeArrowheads="1"/>
          </p:cNvSpPr>
          <p:nvPr/>
        </p:nvSpPr>
        <p:spPr bwMode="auto">
          <a:xfrm>
            <a:off x="2286000" y="40005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00B0F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16267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57200"/>
            <a:ext cx="9144000" cy="46863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sz="72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 HIỆP LỄ</a:t>
            </a:r>
            <a: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>
              <a:lnSpc>
                <a:spcPct val="140000"/>
              </a:lnSpc>
            </a:pP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 MỪNG CHÚA HIỂN LINH</a:t>
            </a:r>
          </a:p>
        </p:txBody>
      </p:sp>
    </p:spTree>
    <p:extLst>
      <p:ext uri="{BB962C8B-B14F-4D97-AF65-F5344CB8AC3E}">
        <p14:creationId xmlns:p14="http://schemas.microsoft.com/office/powerpoint/2010/main" val="111721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8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PK1</a:t>
            </a:r>
            <a:r>
              <a:rPr lang="en-US" sz="7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7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 HỠI HÃY ĐẾN BÊ-LEM</a:t>
            </a:r>
          </a:p>
          <a:p>
            <a:pPr algn="just">
              <a:lnSpc>
                <a:spcPct val="140000"/>
              </a:lnSpc>
            </a:pPr>
            <a:r>
              <a:rPr lang="en-US" sz="7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HÔM NAY CHÚA ĐÃ HẠ SINH.</a:t>
            </a:r>
            <a:endParaRPr lang="en-US" sz="7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834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80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NGÀI ĐẾN CỨU RỖI SINH LINH, TRẦN GIAN CỚ SAO LẶNG THINH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17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ubtitle 2"/>
          <p:cNvSpPr>
            <a:spLocks noGrp="1"/>
          </p:cNvSpPr>
          <p:nvPr>
            <p:ph type="subTitle" idx="1"/>
          </p:nvPr>
        </p:nvSpPr>
        <p:spPr>
          <a:xfrm>
            <a:off x="0" y="-5715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30000"/>
              </a:lnSpc>
            </a:pP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THÀNH TRÌ CHE CHỞ PHẨM GIÁ CỦA MỌI NGƯỜI.</a:t>
            </a:r>
            <a:endParaRPr lang="en-US" sz="88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72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TÌM ĐẾN KÍNH BÁI VUA TRỜI DÂNG LÊN THÁNH KHÚC TUYỆT VỜI</a:t>
            </a:r>
            <a:endParaRPr lang="en-US" sz="7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45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71450"/>
            <a:ext cx="9144000" cy="49720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7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THẦN THÁNH CẤT TIẾNG TUNG HÔ. VỊ VUA ĐÃ SINH VÀO ĐỜI</a:t>
            </a:r>
            <a:endParaRPr lang="en-US" sz="7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62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VÌ SAO CHIẾU SOI TRÊN TRỜI DÌU TA ĐẾN BÊN HANG LỪA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120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DÂNG VỀ NGÔI HAI NHỮNG LỄ VẬT QUÝ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93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71450"/>
            <a:ext cx="9144000" cy="4992522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ĐOÀN CON KẾT MUÔN TÂM TÌNH, NGUYỆN XIN TIẾN DÂNG LÊN NGÀI</a:t>
            </a:r>
            <a:endParaRPr lang="en-US" sz="7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105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28600"/>
            <a:ext cx="9144000" cy="49149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MỪNG HÂN HOAN ĐÓN CHÚA HIỂN LINH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35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7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PK2:</a:t>
            </a:r>
            <a:r>
              <a:rPr lang="en-US" sz="67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NGÀI CHÍNH ÁNH SÁNG CÔNG BÌNH, LUNG LINH CHIẾU GIỮA MÀN ĐÊM</a:t>
            </a:r>
            <a:endParaRPr lang="en-US" sz="67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353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"/>
            <a:ext cx="9144000" cy="50292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TỎA KHẮP CÕI THẾ U MÊ CHÌM TRONG BÓNG ĐÊM TỘI KHIÊN</a:t>
            </a:r>
            <a:endParaRPr lang="en-US" sz="7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974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71450"/>
            <a:ext cx="9144000" cy="49720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CÙNG VỚI ÁNH SÁNG PHƯƠNG ĐÔNG BA VUA ĐẾN BÁI THỜ NGƯỜI</a:t>
            </a:r>
            <a:endParaRPr lang="en-US" sz="7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86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6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THƯỢNG TIẾN HIẾN LỄ YÊU THƯƠNG MỘC DƯỢC, NHŨ HƯƠNG VÀNG RÒNG</a:t>
            </a:r>
            <a:endParaRPr lang="en-US" sz="6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378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ubtitle 2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</a:pP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CHO MỌI TƯ TƯỞNG VÀ VIỆC LÀM CỦA VỢ CHỒNG,</a:t>
            </a:r>
            <a:endParaRPr lang="en-US" sz="88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38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VÌ SAO CHIẾU SOI TRÊN TRỜI DÌU TA ĐẾN BÊN HANG LỪA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325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DÂNG VỀ NGÔI HAI NHỮNG LỄ VẬT QUÝ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25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71450"/>
            <a:ext cx="9144000" cy="4992522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ĐOÀN CON KẾT MUÔN TÂM TÌNH, NGUYỆN XIN TIẾN DÂNG LÊN NGÀI</a:t>
            </a:r>
            <a:endParaRPr lang="en-US" sz="7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76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28600"/>
            <a:ext cx="9144000" cy="49149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MỪNG HÂN HOAN ĐÓN CHÚA HIỂN LINH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3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vi-VN" smtClean="0"/>
              <a:t/>
            </a:r>
            <a:br>
              <a:rPr lang="en-US" altLang="vi-VN" smtClean="0"/>
            </a:br>
            <a:endParaRPr lang="en-US" altLang="vi-VN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vi-VN" altLang="vi-VN" sz="2800" b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524250" y="16669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1800" b="0" smtClean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68613" name="TextBox 3"/>
          <p:cNvSpPr txBox="1">
            <a:spLocks noChangeArrowheads="1"/>
          </p:cNvSpPr>
          <p:nvPr/>
        </p:nvSpPr>
        <p:spPr bwMode="auto">
          <a:xfrm>
            <a:off x="4570414" y="291704"/>
            <a:ext cx="1906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b="0" smtClean="0">
                <a:solidFill>
                  <a:srgbClr val="000000"/>
                </a:solidFill>
              </a:rPr>
              <a:t>LLLLEG</a:t>
            </a:r>
          </a:p>
        </p:txBody>
      </p:sp>
      <p:sp>
        <p:nvSpPr>
          <p:cNvPr id="68614" name="TextBox 4"/>
          <p:cNvSpPr txBox="1">
            <a:spLocks noChangeArrowheads="1"/>
          </p:cNvSpPr>
          <p:nvPr/>
        </p:nvSpPr>
        <p:spPr bwMode="auto">
          <a:xfrm>
            <a:off x="2286000" y="40005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00B0F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49798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742950"/>
            <a:ext cx="9144000" cy="440055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sz="72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KẾT LỄ </a:t>
            </a:r>
            <a: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>
              <a:lnSpc>
                <a:spcPct val="140000"/>
              </a:lnSpc>
            </a:pP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NGÀY ÁNH SÁNG</a:t>
            </a:r>
          </a:p>
        </p:txBody>
      </p:sp>
    </p:spTree>
    <p:extLst>
      <p:ext uri="{BB962C8B-B14F-4D97-AF65-F5344CB8AC3E}">
        <p14:creationId xmlns:p14="http://schemas.microsoft.com/office/powerpoint/2010/main" val="178030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HÔM NAY MUÔN DÂN ĐÃ ĐƯỢC THẤY ÁNH SÁNG</a:t>
            </a:r>
            <a:endParaRPr lang="en-US" sz="8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73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8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HÔM NAY THIÊN CHÚA ĐẾN VIẾNG THĂM DÂN NGƯỜI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139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 LÀ VUA UY QUYỀN LÀ VUA VINH QUANG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975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00050"/>
            <a:ext cx="9116704" cy="47434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LÀ VUA THÁI BÌNH VUA MUÔN ĐỜI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17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ubtitle 2"/>
          <p:cNvSpPr>
            <a:spLocks noGrp="1"/>
          </p:cNvSpPr>
          <p:nvPr>
            <p:ph type="subTitle" idx="1"/>
          </p:nvPr>
        </p:nvSpPr>
        <p:spPr>
          <a:xfrm>
            <a:off x="0" y="-5715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</a:pPr>
            <a:r>
              <a:rPr lang="en-US" sz="9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MANG LẠI AN HÒA HẠNH PHÚC CHO GIA ĐÌNH.</a:t>
            </a:r>
            <a:endParaRPr lang="en-US" sz="96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03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PK1: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SỰ SỐNG ĐÃ BỪNG LÊN, SỰ SÁNG ĐÃ LAN TRÀN KHẮP NƠI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39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71450"/>
            <a:ext cx="9144000" cy="49720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8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6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TRẦN THẾ XƯA CHÌM TRONG U TỐI ĐÃ TÌM THẤY ÁNH QUANG MUÔN ĐỜI</a:t>
            </a:r>
            <a:endParaRPr lang="en-US" sz="6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367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HÔM NAY MUÔN DÂN ĐÃ ĐƯỢC THẤY ÁNH SÁNG</a:t>
            </a:r>
            <a:endParaRPr lang="en-US" sz="8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6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8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HÔM NAY DÂN CHÚA ĐẾN VIẾNG THĂM DÂN NGƯỜI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70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 LÀ VUA UY QUYỀN LÀ VUA VINH QUANG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11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00050"/>
            <a:ext cx="9116704" cy="47434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LÀ VUA THÁI BÌNH VUA MUÔN ĐỜI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40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"/>
            <a:ext cx="9144000" cy="5143500"/>
          </a:xfrm>
        </p:spPr>
        <p:txBody>
          <a:bodyPr rtlCol="0">
            <a:normAutofit fontScale="85000" lnSpcReduction="20000"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CHO CÁC BẠN TRẺ TÌM GẶP NƠI ÔNG BÀ, CHA MẸ,</a:t>
            </a:r>
            <a:endParaRPr lang="en-US" sz="9600" dirty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76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ubtitle 2"/>
          <p:cNvSpPr>
            <a:spLocks noGrp="1"/>
          </p:cNvSpPr>
          <p:nvPr>
            <p:ph type="subTitle" idx="1"/>
          </p:nvPr>
        </p:nvSpPr>
        <p:spPr>
          <a:xfrm>
            <a:off x="0" y="-5715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40000"/>
              </a:lnSpc>
            </a:pPr>
            <a:r>
              <a:rPr lang="en-US" sz="80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NGUỒN HỖ TRỢ CHO SỰ PHÁT TRIỂN PHẨM GIÁ LÀM NGƯỜI.</a:t>
            </a:r>
            <a:endParaRPr lang="en-US" sz="80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11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ubtitle 2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</a:pP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XIN THÁNH GIA THẤT PHÙ HỘ GIA ĐÌNH CHÚNG CON,</a:t>
            </a:r>
            <a:endParaRPr lang="en-US" sz="88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47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40000"/>
              </a:lnSpc>
            </a:pPr>
            <a:r>
              <a:rPr lang="en-US" sz="80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VỮNG VÀNG TIN YÊU TRONG MỌI GIAN LAO THỬ THÁCH,</a:t>
            </a:r>
            <a:endParaRPr lang="en-US" sz="80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13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CHÚA NHẬT </a:t>
            </a:r>
            <a:b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LỄ CHÚA HIỂN LINH</a:t>
            </a:r>
            <a:br>
              <a:rPr lang="en-US" sz="6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NĂM C</a:t>
            </a:r>
            <a:b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MÙA GIÁNG SINH</a:t>
            </a:r>
            <a:endParaRPr lang="en-US" sz="7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48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ubtitle 2"/>
          <p:cNvSpPr>
            <a:spLocks noGrp="1"/>
          </p:cNvSpPr>
          <p:nvPr>
            <p:ph type="subTitle" idx="1"/>
          </p:nvPr>
        </p:nvSpPr>
        <p:spPr>
          <a:xfrm>
            <a:off x="0" y="-5715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40000"/>
              </a:lnSpc>
            </a:pPr>
            <a:r>
              <a:rPr lang="en-US" sz="80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VÀ LOAN BÁO CHÚA GIÊ-SU KI-TÔ LÀ NGUỒN SỐNG MỚI,</a:t>
            </a:r>
            <a:endParaRPr lang="en-US" sz="8000" dirty="0" smtClean="0">
              <a:solidFill>
                <a:srgbClr val="FFFF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62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ubtitle 2"/>
          <p:cNvSpPr>
            <a:spLocks noGrp="1"/>
          </p:cNvSpPr>
          <p:nvPr>
            <p:ph type="subTitle" idx="1"/>
          </p:nvPr>
        </p:nvSpPr>
        <p:spPr>
          <a:xfrm>
            <a:off x="0" y="11430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</a:pP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CHO MỌI GIA ĐÌNH, BÂY GIỜ VÀ MÃI </a:t>
            </a:r>
            <a:r>
              <a:rPr lang="en-US" sz="8800" b="1" dirty="0" err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MÃI</a:t>
            </a: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 </a:t>
            </a:r>
            <a:r>
              <a:rPr lang="vi-VN" sz="8800" b="1" dirty="0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</a:t>
            </a:r>
            <a:r>
              <a:rPr lang="en-US" sz="8800" b="1" dirty="0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MEN</a:t>
            </a:r>
            <a:r>
              <a:rPr lang="vi-VN" sz="8800" b="1" dirty="0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  <a:endParaRPr lang="en-US" sz="8800" dirty="0" smtClean="0">
              <a:solidFill>
                <a:srgbClr val="FFFF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7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vi-VN" smtClean="0"/>
              <a:t/>
            </a:r>
            <a:br>
              <a:rPr lang="en-US" altLang="vi-VN" smtClean="0"/>
            </a:br>
            <a:endParaRPr lang="en-US" altLang="vi-VN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vi-VN" altLang="vi-VN" sz="2800" b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524250" y="16669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1800" b="0" smtClean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68613" name="TextBox 3"/>
          <p:cNvSpPr txBox="1">
            <a:spLocks noChangeArrowheads="1"/>
          </p:cNvSpPr>
          <p:nvPr/>
        </p:nvSpPr>
        <p:spPr bwMode="auto">
          <a:xfrm>
            <a:off x="4570414" y="291704"/>
            <a:ext cx="1906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b="0" smtClean="0">
                <a:solidFill>
                  <a:srgbClr val="000000"/>
                </a:solidFill>
              </a:rPr>
              <a:t>LLLLEG</a:t>
            </a:r>
          </a:p>
        </p:txBody>
      </p:sp>
      <p:sp>
        <p:nvSpPr>
          <p:cNvPr id="68614" name="TextBox 4"/>
          <p:cNvSpPr txBox="1">
            <a:spLocks noChangeArrowheads="1"/>
          </p:cNvSpPr>
          <p:nvPr/>
        </p:nvSpPr>
        <p:spPr bwMode="auto">
          <a:xfrm>
            <a:off x="2286000" y="40005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00B0F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3564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257800"/>
          </a:xfrm>
        </p:spPr>
        <p:txBody>
          <a:bodyPr rtlCol="0">
            <a:normAutofit lnSpcReduction="10000"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4000" b="1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4000" b="1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			</a:t>
            </a:r>
            <a:r>
              <a:rPr lang="en-US" sz="7200" b="1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u="sng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NHẬP LỄ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BA VUA PHƯƠNG ĐÔNG   </a:t>
            </a:r>
          </a:p>
        </p:txBody>
      </p:sp>
    </p:spTree>
    <p:extLst>
      <p:ext uri="{BB962C8B-B14F-4D97-AF65-F5344CB8AC3E}">
        <p14:creationId xmlns:p14="http://schemas.microsoft.com/office/powerpoint/2010/main" val="415826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"/>
            <a:ext cx="9144000" cy="5143500"/>
          </a:xfrm>
        </p:spPr>
        <p:txBody>
          <a:bodyPr rtlCol="0">
            <a:normAutofit fontScale="70000" lnSpcReduction="20000"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8800" b="1" u="sng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ĐK</a:t>
            </a:r>
            <a:r>
              <a:rPr lang="en-US" sz="8800" b="1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: </a:t>
            </a:r>
            <a:r>
              <a:rPr lang="en-US" sz="88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KÌA XEM TRÊN TRỜI LẤP LÁNH VÌ SAO, CHỈ LỐI BA VUA ĐẾN HANG LỪA SÂU</a:t>
            </a:r>
            <a:endParaRPr lang="en-US" sz="8800" dirty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19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8600"/>
            <a:ext cx="9144000" cy="5029200"/>
          </a:xfrm>
        </p:spPr>
        <p:txBody>
          <a:bodyPr rtlCol="0">
            <a:noAutofit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6800" u="sng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**</a:t>
            </a:r>
            <a:r>
              <a:rPr lang="en-US" sz="6800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8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TIẾN LỄ VẬT DÂNG LÊN HÀI NHI CHÍ THÁNH, XUỐNG CÕI ĐỜI MỘT ĐÊM GIÁ LẠNH TỐI TĂM</a:t>
            </a:r>
            <a:endParaRPr lang="en-US" sz="6800" b="1" dirty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89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ubtitle 2"/>
          <p:cNvSpPr>
            <a:spLocks noGrp="1"/>
          </p:cNvSpPr>
          <p:nvPr>
            <p:ph type="subTitle" idx="1"/>
          </p:nvPr>
        </p:nvSpPr>
        <p:spPr>
          <a:xfrm>
            <a:off x="0" y="228600"/>
            <a:ext cx="9144000" cy="4914900"/>
          </a:xfrm>
        </p:spPr>
        <p:txBody>
          <a:bodyPr/>
          <a:lstStyle/>
          <a:p>
            <a:pPr algn="just" eaLnBrk="1" hangingPunct="1">
              <a:lnSpc>
                <a:spcPct val="140000"/>
              </a:lnSpc>
            </a:pPr>
            <a:r>
              <a:rPr lang="en-US" sz="6800" b="1" u="sng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PK1:</a:t>
            </a:r>
            <a:r>
              <a:rPr lang="en-US" sz="68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MỤC ĐỒNG ƠI! TA HÃY HÂN HOAN, CÙNG MUÔN DÂN ĐÓN VUA BÌNH AN</a:t>
            </a:r>
            <a:endParaRPr lang="en-US" sz="6800" b="1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33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ubtitle 2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57648" cy="5143501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</a:pPr>
            <a:r>
              <a:rPr lang="en-US" sz="7200" b="1" u="sng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**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GIÁNG TRẦN CỨU NHÂN ĐỘ THẾ, ĐEM THÁI BÌNH ĐẾN CHỐN LẦM THAN</a:t>
            </a:r>
            <a:endParaRPr lang="en-US" sz="7200" b="1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3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"/>
            <a:ext cx="9144000" cy="5143500"/>
          </a:xfrm>
        </p:spPr>
        <p:txBody>
          <a:bodyPr rtlCol="0">
            <a:normAutofit fontScale="70000" lnSpcReduction="20000"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8800" b="1" u="sng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ĐK</a:t>
            </a:r>
            <a:r>
              <a:rPr lang="en-US" sz="8800" b="1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: </a:t>
            </a:r>
            <a:r>
              <a:rPr lang="en-US" sz="88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KÌA XEM TRÊN TRỜI LẤP LÁNH VÌ SAO, CHỈ LỐI BA VUA ĐẾN HANG LỪA SÂU</a:t>
            </a:r>
            <a:endParaRPr lang="en-US" sz="8800" dirty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43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8600"/>
            <a:ext cx="9144000" cy="5029200"/>
          </a:xfrm>
        </p:spPr>
        <p:txBody>
          <a:bodyPr rtlCol="0">
            <a:noAutofit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6800" u="sng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**</a:t>
            </a:r>
            <a:r>
              <a:rPr lang="en-US" sz="6800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800" b="1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TIẾN LỄ VẬT DÂNG LÊN HÀI NHI CHÍ THÁNH, XUỐNG CÕI ĐỜI MỘT ĐÊM GIÁ LẠNH TỐI TĂM</a:t>
            </a:r>
            <a:endParaRPr lang="en-US" sz="6800" b="1" dirty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6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0" y="285750"/>
            <a:ext cx="9144000" cy="4857750"/>
          </a:xfrm>
        </p:spPr>
        <p:txBody>
          <a:bodyPr/>
          <a:lstStyle/>
          <a:p>
            <a:pPr eaLnBrk="1" hangingPunct="1"/>
            <a:endParaRPr lang="vi-VN" sz="8800" b="1" dirty="0" smtClean="0">
              <a:solidFill>
                <a:srgbClr val="FFFF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eaLnBrk="1" hangingPunct="1"/>
            <a:r>
              <a:rPr lang="vi-VN" sz="8800" b="1" dirty="0" smtClean="0">
                <a:solidFill>
                  <a:srgbClr val="FFFF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KINH CẦU CHO GIA ĐÌNH</a:t>
            </a:r>
            <a:endParaRPr lang="en-US" sz="8800" b="1" dirty="0" smtClean="0">
              <a:solidFill>
                <a:srgbClr val="FFFF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50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vi-VN" smtClean="0"/>
              <a:t/>
            </a:r>
            <a:br>
              <a:rPr lang="en-US" altLang="vi-VN" smtClean="0"/>
            </a:br>
            <a:endParaRPr lang="en-US" altLang="vi-VN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vi-VN" altLang="vi-VN" sz="2800" b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524250" y="16669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1800" b="0" smtClean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68613" name="TextBox 3"/>
          <p:cNvSpPr txBox="1">
            <a:spLocks noChangeArrowheads="1"/>
          </p:cNvSpPr>
          <p:nvPr/>
        </p:nvSpPr>
        <p:spPr bwMode="auto">
          <a:xfrm>
            <a:off x="4570414" y="291704"/>
            <a:ext cx="1906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b="0" smtClean="0">
                <a:solidFill>
                  <a:srgbClr val="000000"/>
                </a:solidFill>
              </a:rPr>
              <a:t>LLLLEG</a:t>
            </a:r>
          </a:p>
        </p:txBody>
      </p:sp>
      <p:sp>
        <p:nvSpPr>
          <p:cNvPr id="68614" name="TextBox 4"/>
          <p:cNvSpPr txBox="1">
            <a:spLocks noChangeArrowheads="1"/>
          </p:cNvSpPr>
          <p:nvPr/>
        </p:nvSpPr>
        <p:spPr bwMode="auto">
          <a:xfrm>
            <a:off x="2286000" y="40005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00B0F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42410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" y="1"/>
            <a:ext cx="9103057" cy="5154215"/>
          </a:xfrm>
        </p:spPr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47107" name="Subtitle 9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5143500"/>
          </a:xfrm>
        </p:spPr>
        <p:txBody>
          <a:bodyPr/>
          <a:lstStyle/>
          <a:p>
            <a:pPr algn="just">
              <a:lnSpc>
                <a:spcPct val="92000"/>
              </a:lnSpc>
            </a:pPr>
            <a:r>
              <a:rPr lang="en-US" altLang="vi-VN" sz="4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altLang="vi-VN" sz="48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 THƯƠNG XÓT</a:t>
            </a:r>
          </a:p>
          <a:p>
            <a:pPr algn="just">
              <a:lnSpc>
                <a:spcPct val="92000"/>
              </a:lnSpc>
            </a:pPr>
            <a:r>
              <a:rPr lang="en-US" altLang="vi-VN" sz="7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CHÚA THƯƠNG XÓT CHÚNG CON. XIN CHÚA THƯƠNG (</a:t>
            </a:r>
            <a:r>
              <a:rPr lang="en-US" altLang="vi-VN" sz="7200" b="1" i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altLang="vi-VN" sz="7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XIN CHÚA THƯƠNG, 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3962400" y="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smtClean="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165681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5143500"/>
          </a:xfrm>
        </p:spPr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48131" name="Subtitle 9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98000"/>
              </a:lnSpc>
            </a:pPr>
            <a:r>
              <a:rPr lang="en-US" altLang="vi-VN" sz="66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r>
              <a:rPr lang="en-US" altLang="vi-VN" sz="6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7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XIN THƯƠNG XÓT CHÚNG CON. XIN CHÚA KI-TÔ, XIN CHÚA KI-TÔ THƯƠNG XÓT CHÚNG CON.</a:t>
            </a:r>
            <a:endParaRPr lang="en-US" altLang="vi-VN" sz="7200" b="1" i="1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962400" y="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smtClean="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009175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5143500"/>
          </a:xfrm>
        </p:spPr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49155" name="Subtitle 9"/>
          <p:cNvSpPr>
            <a:spLocks noGrp="1"/>
          </p:cNvSpPr>
          <p:nvPr>
            <p:ph type="subTitle" idx="1"/>
          </p:nvPr>
        </p:nvSpPr>
        <p:spPr>
          <a:xfrm>
            <a:off x="-34925" y="0"/>
            <a:ext cx="9144000" cy="5143500"/>
          </a:xfrm>
        </p:spPr>
        <p:txBody>
          <a:bodyPr/>
          <a:lstStyle/>
          <a:p>
            <a:pPr algn="just">
              <a:lnSpc>
                <a:spcPct val="98000"/>
              </a:lnSpc>
            </a:pPr>
            <a:r>
              <a:rPr lang="en-US" altLang="vi-VN" sz="8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</a:t>
            </a:r>
            <a:r>
              <a:rPr lang="en-US" altLang="vi-VN" sz="7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CHÚA KI-TÔ XIN CHÚA KI-TÔ THƯƠNG XÓT CHÚNG CON. XIN CHÚA THƯƠNG XÓT CHÚNG CON</a:t>
            </a:r>
            <a:endParaRPr lang="en-US" altLang="vi-VN" sz="7200" b="1" i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3962400" y="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smtClean="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3809366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5143500"/>
          </a:xfrm>
        </p:spPr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50179" name="Subtitle 9"/>
          <p:cNvSpPr>
            <a:spLocks noGrp="1"/>
          </p:cNvSpPr>
          <p:nvPr>
            <p:ph type="subTitle" idx="1"/>
          </p:nvPr>
        </p:nvSpPr>
        <p:spPr>
          <a:xfrm>
            <a:off x="1" y="514350"/>
            <a:ext cx="9117013" cy="4629150"/>
          </a:xfrm>
        </p:spPr>
        <p:txBody>
          <a:bodyPr/>
          <a:lstStyle/>
          <a:p>
            <a:pPr algn="just">
              <a:lnSpc>
                <a:spcPct val="92000"/>
              </a:lnSpc>
            </a:pPr>
            <a:r>
              <a:rPr lang="en-US" altLang="vi-VN" sz="8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r>
              <a:rPr lang="en-US" altLang="vi-VN" sz="8400" b="1" i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vi-VN" sz="7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THƯƠNG XÓT CHÚNG CON, XIN THƯƠNG XÓT CHÚNG CON.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3962400" y="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smtClean="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816190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vi-VN" smtClean="0"/>
              <a:t/>
            </a:r>
            <a:br>
              <a:rPr lang="en-US" altLang="vi-VN" smtClean="0"/>
            </a:br>
            <a:endParaRPr lang="en-US" altLang="vi-VN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vi-VN" altLang="vi-VN" sz="2800" b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524250" y="16669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1800" b="0" smtClean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68613" name="TextBox 3"/>
          <p:cNvSpPr txBox="1">
            <a:spLocks noChangeArrowheads="1"/>
          </p:cNvSpPr>
          <p:nvPr/>
        </p:nvSpPr>
        <p:spPr bwMode="auto">
          <a:xfrm>
            <a:off x="4570414" y="291704"/>
            <a:ext cx="1906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b="0" smtClean="0">
                <a:solidFill>
                  <a:srgbClr val="000000"/>
                </a:solidFill>
              </a:rPr>
              <a:t>LLLLEG</a:t>
            </a:r>
          </a:p>
        </p:txBody>
      </p:sp>
      <p:sp>
        <p:nvSpPr>
          <p:cNvPr id="68614" name="TextBox 4"/>
          <p:cNvSpPr txBox="1">
            <a:spLocks noChangeArrowheads="1"/>
          </p:cNvSpPr>
          <p:nvPr/>
        </p:nvSpPr>
        <p:spPr bwMode="auto">
          <a:xfrm>
            <a:off x="2286000" y="40005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00B0F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86275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5143500"/>
          </a:xfrm>
        </p:spPr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52227" name="Subtitle 9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>
              <a:lnSpc>
                <a:spcPct val="98000"/>
              </a:lnSpc>
            </a:pPr>
            <a:r>
              <a:rPr lang="en-US" altLang="vi-VN" sz="48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 VINH DANH</a:t>
            </a:r>
          </a:p>
          <a:p>
            <a:pPr algn="just">
              <a:lnSpc>
                <a:spcPct val="98000"/>
              </a:lnSpc>
            </a:pPr>
            <a:r>
              <a:rPr lang="en-US" altLang="vi-VN" sz="8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TẾ</a:t>
            </a:r>
            <a:r>
              <a:rPr lang="en-US" altLang="vi-VN" sz="8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VINH DANH THIÊN CHÚA TRÊN CÁC TẦNG TRỜI .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3962400" y="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smtClean="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117217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5143500"/>
          </a:xfrm>
        </p:spPr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53251" name="Subtitle 9"/>
          <p:cNvSpPr>
            <a:spLocks noGrp="1"/>
          </p:cNvSpPr>
          <p:nvPr>
            <p:ph type="subTitle" idx="1"/>
          </p:nvPr>
        </p:nvSpPr>
        <p:spPr>
          <a:xfrm>
            <a:off x="0" y="114300"/>
            <a:ext cx="9144000" cy="5029200"/>
          </a:xfrm>
        </p:spPr>
        <p:txBody>
          <a:bodyPr/>
          <a:lstStyle/>
          <a:p>
            <a:pPr algn="just">
              <a:lnSpc>
                <a:spcPct val="98000"/>
              </a:lnSpc>
            </a:pPr>
            <a:r>
              <a:rPr lang="en-US" altLang="vi-VN" sz="7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** </a:t>
            </a:r>
            <a:r>
              <a:rPr lang="en-US" altLang="vi-VN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BÌNH AN DƯỚI THẾ, BÌNH AN DƯỚI THẾ CHO NGƯỜI THIỆN TÂM. </a:t>
            </a:r>
            <a:endParaRPr lang="en-US" altLang="vi-VN" sz="8000" b="1" i="1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3962400" y="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smtClean="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3962106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5143500"/>
          </a:xfrm>
        </p:spPr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55299" name="Subtitle 9"/>
          <p:cNvSpPr>
            <a:spLocks noGrp="1"/>
          </p:cNvSpPr>
          <p:nvPr>
            <p:ph type="subTitle" idx="1"/>
          </p:nvPr>
        </p:nvSpPr>
        <p:spPr>
          <a:xfrm>
            <a:off x="0" y="275035"/>
            <a:ext cx="9144000" cy="4868465"/>
          </a:xfrm>
        </p:spPr>
        <p:txBody>
          <a:bodyPr/>
          <a:lstStyle/>
          <a:p>
            <a:pPr algn="just">
              <a:lnSpc>
                <a:spcPct val="98000"/>
              </a:lnSpc>
            </a:pPr>
            <a:r>
              <a:rPr lang="en-US" altLang="vi-VN" sz="7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</a:t>
            </a:r>
            <a:r>
              <a:rPr lang="en-US" altLang="vi-VN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 CON CA NGỢI CHÚA.  CHÚNG CON CHÚC TỤNG CHÚA.   </a:t>
            </a:r>
          </a:p>
          <a:p>
            <a:pPr algn="just">
              <a:lnSpc>
                <a:spcPct val="92000"/>
              </a:lnSpc>
            </a:pPr>
            <a:r>
              <a:rPr lang="en-US" altLang="vi-VN" sz="8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3962400" y="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smtClean="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984598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253604"/>
            <a:ext cx="9144000" cy="5397104"/>
          </a:xfrm>
        </p:spPr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56323" name="Subtitle 9"/>
          <p:cNvSpPr>
            <a:spLocks noGrp="1"/>
          </p:cNvSpPr>
          <p:nvPr>
            <p:ph type="subTitle" idx="1"/>
          </p:nvPr>
        </p:nvSpPr>
        <p:spPr>
          <a:xfrm>
            <a:off x="-34925" y="457200"/>
            <a:ext cx="9144000" cy="4686300"/>
          </a:xfrm>
        </p:spPr>
        <p:txBody>
          <a:bodyPr/>
          <a:lstStyle/>
          <a:p>
            <a:pPr algn="just">
              <a:lnSpc>
                <a:spcPct val="98000"/>
              </a:lnSpc>
            </a:pPr>
            <a:r>
              <a:rPr lang="en-US" altLang="vi-VN" sz="7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</a:t>
            </a:r>
            <a:r>
              <a:rPr lang="en-US" altLang="vi-VN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 CON THỜ LẠY CHÚA .</a:t>
            </a:r>
          </a:p>
          <a:p>
            <a:pPr algn="just">
              <a:lnSpc>
                <a:spcPct val="98000"/>
              </a:lnSpc>
            </a:pPr>
            <a:r>
              <a:rPr lang="en-US" altLang="vi-VN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 CON TÔN VINH CHÚA.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3962400" y="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smtClean="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9005704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ubtitle 2"/>
          <p:cNvSpPr>
            <a:spLocks noGrp="1"/>
          </p:cNvSpPr>
          <p:nvPr>
            <p:ph type="subTitle" idx="1"/>
          </p:nvPr>
        </p:nvSpPr>
        <p:spPr>
          <a:xfrm>
            <a:off x="0" y="5715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</a:pPr>
            <a:r>
              <a:rPr lang="vi-VN" sz="88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</a:t>
            </a: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ẠY</a:t>
            </a:r>
            <a:r>
              <a:rPr lang="vi-VN" sz="88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THIÊN</a:t>
            </a:r>
            <a:r>
              <a:rPr lang="vi-VN" sz="88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CHÚA</a:t>
            </a:r>
            <a:r>
              <a:rPr lang="vi-VN" sz="88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LÀ</a:t>
            </a:r>
            <a:r>
              <a:rPr lang="vi-VN" sz="88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CHA ĐẦY LÒNG TỪ BI NHÂN HẬU,</a:t>
            </a:r>
            <a:endParaRPr lang="en-US" sz="88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17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253604"/>
            <a:ext cx="9144000" cy="5397104"/>
          </a:xfrm>
        </p:spPr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57347" name="Subtitle 9"/>
          <p:cNvSpPr>
            <a:spLocks noGrp="1"/>
          </p:cNvSpPr>
          <p:nvPr>
            <p:ph type="subTitle" idx="1"/>
          </p:nvPr>
        </p:nvSpPr>
        <p:spPr>
          <a:xfrm>
            <a:off x="-34925" y="457200"/>
            <a:ext cx="9144000" cy="4686300"/>
          </a:xfrm>
        </p:spPr>
        <p:txBody>
          <a:bodyPr/>
          <a:lstStyle/>
          <a:p>
            <a:pPr algn="just">
              <a:lnSpc>
                <a:spcPct val="98000"/>
              </a:lnSpc>
            </a:pPr>
            <a:r>
              <a:rPr lang="en-US" altLang="vi-VN" sz="7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</a:t>
            </a:r>
            <a:r>
              <a:rPr lang="en-US" altLang="vi-VN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 CON CẢM TẠ CHÚA.</a:t>
            </a:r>
          </a:p>
          <a:p>
            <a:pPr algn="just">
              <a:lnSpc>
                <a:spcPct val="98000"/>
              </a:lnSpc>
            </a:pPr>
            <a:r>
              <a:rPr lang="en-US" altLang="vi-VN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VINH QUANG CAO CẢ CHÚA.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3962400" y="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smtClean="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1464583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5143500"/>
          </a:xfrm>
        </p:spPr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58371" name="Subtitle 9"/>
          <p:cNvSpPr>
            <a:spLocks noGrp="1"/>
          </p:cNvSpPr>
          <p:nvPr>
            <p:ph type="subTitle" idx="1"/>
          </p:nvPr>
        </p:nvSpPr>
        <p:spPr>
          <a:xfrm>
            <a:off x="0" y="275035"/>
            <a:ext cx="9144000" cy="4868465"/>
          </a:xfrm>
        </p:spPr>
        <p:txBody>
          <a:bodyPr/>
          <a:lstStyle/>
          <a:p>
            <a:pPr algn="just">
              <a:lnSpc>
                <a:spcPct val="98000"/>
              </a:lnSpc>
            </a:pPr>
            <a:r>
              <a:rPr lang="en-US" altLang="vi-VN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LẠY CHÚA LÀ THIÊN CHÚA, LÀ VUA TRÊN TRỜI, LÀ CHÚA CHA TOÀN NĂNG.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3962400" y="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smtClean="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9952091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71450"/>
            <a:ext cx="9144000" cy="4972050"/>
          </a:xfrm>
        </p:spPr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59395" name="Subtitle 9"/>
          <p:cNvSpPr>
            <a:spLocks noGrp="1"/>
          </p:cNvSpPr>
          <p:nvPr>
            <p:ph type="subTitle" idx="1"/>
          </p:nvPr>
        </p:nvSpPr>
        <p:spPr>
          <a:xfrm>
            <a:off x="0" y="514350"/>
            <a:ext cx="9144000" cy="4629150"/>
          </a:xfrm>
        </p:spPr>
        <p:txBody>
          <a:bodyPr/>
          <a:lstStyle/>
          <a:p>
            <a:pPr algn="just">
              <a:lnSpc>
                <a:spcPct val="98000"/>
              </a:lnSpc>
            </a:pPr>
            <a:r>
              <a:rPr lang="en-US" altLang="vi-VN" sz="7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</a:t>
            </a:r>
            <a:r>
              <a:rPr lang="en-US" altLang="vi-VN" sz="8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LẠY CON MỘT THIÊN CHÚA, </a:t>
            </a:r>
            <a:r>
              <a:rPr lang="en-US" altLang="vi-VN" sz="88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GIÊ-SU KI-TÔ . </a:t>
            </a:r>
            <a:endParaRPr lang="en-US" altLang="vi-VN" sz="8800" b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3962400" y="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smtClean="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376915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5143500"/>
          </a:xfrm>
        </p:spPr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60419" name="Subtitle 9"/>
          <p:cNvSpPr>
            <a:spLocks noGrp="1"/>
          </p:cNvSpPr>
          <p:nvPr>
            <p:ph type="subTitle" idx="1"/>
          </p:nvPr>
        </p:nvSpPr>
        <p:spPr>
          <a:xfrm>
            <a:off x="0" y="171450"/>
            <a:ext cx="9144000" cy="5200650"/>
          </a:xfrm>
        </p:spPr>
        <p:txBody>
          <a:bodyPr/>
          <a:lstStyle/>
          <a:p>
            <a:pPr algn="just">
              <a:lnSpc>
                <a:spcPct val="98000"/>
              </a:lnSpc>
            </a:pPr>
            <a:r>
              <a:rPr lang="en-US" altLang="vi-VN" sz="6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</a:t>
            </a:r>
            <a:r>
              <a:rPr lang="en-US" altLang="vi-VN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LẠY CHÚA LÀ THIÊN CHÚA, LÀ CHIÊN THIÊN CHÚA, LÀ CON ĐỨC CHÚA CHA.</a:t>
            </a:r>
            <a:endParaRPr lang="en-US" altLang="vi-VN" sz="8000" b="1" i="1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3962400" y="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smtClean="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162203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5143500"/>
          </a:xfrm>
        </p:spPr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62467" name="Subtitle 9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98000"/>
              </a:lnSpc>
            </a:pPr>
            <a:r>
              <a:rPr lang="en-US" altLang="vi-VN" sz="6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</a:t>
            </a:r>
            <a:r>
              <a:rPr lang="en-US" altLang="vi-VN" sz="7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XÓA TỘI TRẦN GIAN. </a:t>
            </a:r>
          </a:p>
          <a:p>
            <a:pPr algn="just">
              <a:lnSpc>
                <a:spcPct val="98000"/>
              </a:lnSpc>
            </a:pPr>
            <a:r>
              <a:rPr lang="en-US" altLang="vi-VN" sz="7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THƯƠNG, XIN THƯƠNG, XIN THƯƠNG XÓT CHÚNG CON.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3962400" y="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smtClean="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312174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5143500"/>
          </a:xfrm>
        </p:spPr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63491" name="Subtitle 9"/>
          <p:cNvSpPr>
            <a:spLocks noGrp="1"/>
          </p:cNvSpPr>
          <p:nvPr>
            <p:ph type="subTitle" idx="1"/>
          </p:nvPr>
        </p:nvSpPr>
        <p:spPr>
          <a:xfrm>
            <a:off x="0" y="114300"/>
            <a:ext cx="9144000" cy="5029200"/>
          </a:xfrm>
        </p:spPr>
        <p:txBody>
          <a:bodyPr/>
          <a:lstStyle/>
          <a:p>
            <a:pPr algn="just">
              <a:lnSpc>
                <a:spcPct val="98000"/>
              </a:lnSpc>
            </a:pPr>
            <a:r>
              <a:rPr lang="en-US" altLang="vi-VN" sz="6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</a:t>
            </a:r>
            <a:r>
              <a:rPr lang="en-US" altLang="vi-VN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XÓA TỘI TRẦN GIAN. </a:t>
            </a:r>
          </a:p>
          <a:p>
            <a:pPr algn="just">
              <a:lnSpc>
                <a:spcPct val="98000"/>
              </a:lnSpc>
            </a:pPr>
            <a:r>
              <a:rPr lang="en-US" altLang="vi-VN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NHẬN LỜI CHÚNG CON CẦU KHẨN.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3962400" y="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smtClean="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352788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253604"/>
            <a:ext cx="9144000" cy="5397104"/>
          </a:xfrm>
        </p:spPr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64515" name="Subtitle 9"/>
          <p:cNvSpPr>
            <a:spLocks noGrp="1"/>
          </p:cNvSpPr>
          <p:nvPr>
            <p:ph type="subTitle" idx="1"/>
          </p:nvPr>
        </p:nvSpPr>
        <p:spPr>
          <a:xfrm>
            <a:off x="-34925" y="0"/>
            <a:ext cx="9144000" cy="5143500"/>
          </a:xfrm>
        </p:spPr>
        <p:txBody>
          <a:bodyPr/>
          <a:lstStyle/>
          <a:p>
            <a:pPr algn="just">
              <a:lnSpc>
                <a:spcPct val="98000"/>
              </a:lnSpc>
            </a:pPr>
            <a:r>
              <a:rPr lang="en-US" altLang="vi-VN" sz="7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</a:t>
            </a:r>
            <a:r>
              <a:rPr lang="en-US" altLang="vi-VN" sz="7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NGỰ BÊN HỮU ĐỨC CHÚA CHA. XIN THƯƠNG, XIN THƯƠNG, XIN THƯƠNG XÓT CHÚNG CON .</a:t>
            </a:r>
            <a:endParaRPr lang="en-US" altLang="vi-VN" sz="7200" b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3962400" y="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smtClean="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6758049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253604"/>
            <a:ext cx="9144000" cy="5397104"/>
          </a:xfrm>
        </p:spPr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65539" name="Subtitle 9"/>
          <p:cNvSpPr>
            <a:spLocks noGrp="1"/>
          </p:cNvSpPr>
          <p:nvPr>
            <p:ph type="subTitle" idx="1"/>
          </p:nvPr>
        </p:nvSpPr>
        <p:spPr>
          <a:xfrm>
            <a:off x="-34925" y="0"/>
            <a:ext cx="9144000" cy="5143500"/>
          </a:xfrm>
        </p:spPr>
        <p:txBody>
          <a:bodyPr/>
          <a:lstStyle/>
          <a:p>
            <a:pPr algn="just">
              <a:lnSpc>
                <a:spcPct val="98000"/>
              </a:lnSpc>
            </a:pPr>
            <a:r>
              <a:rPr lang="en-US" altLang="vi-VN" sz="7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</a:t>
            </a:r>
            <a:r>
              <a:rPr lang="en-US" altLang="vi-VN" sz="7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8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LẠY </a:t>
            </a:r>
            <a:r>
              <a:rPr lang="en-US" altLang="vi-VN" sz="88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GIÊ-SU KI-TÔ  </a:t>
            </a:r>
            <a:r>
              <a:rPr lang="en-US" altLang="vi-VN" sz="8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 CÓ CHÚA LÀ ĐẤNG THÁNH.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3962400" y="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smtClean="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892840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5143500"/>
          </a:xfrm>
        </p:spPr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66563" name="Subtitle 9"/>
          <p:cNvSpPr>
            <a:spLocks noGrp="1"/>
          </p:cNvSpPr>
          <p:nvPr>
            <p:ph type="subTitle" idx="1"/>
          </p:nvPr>
        </p:nvSpPr>
        <p:spPr>
          <a:xfrm>
            <a:off x="0" y="275035"/>
            <a:ext cx="9144000" cy="4868465"/>
          </a:xfrm>
        </p:spPr>
        <p:txBody>
          <a:bodyPr/>
          <a:lstStyle/>
          <a:p>
            <a:pPr algn="just">
              <a:lnSpc>
                <a:spcPct val="98000"/>
              </a:lnSpc>
            </a:pPr>
            <a:r>
              <a:rPr lang="en-US" altLang="vi-VN" sz="7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</a:t>
            </a:r>
            <a:r>
              <a:rPr lang="en-US" altLang="vi-VN" sz="8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 CÓ CHÚA LÀ CHÚA, CHỈ CÓ CHÚA LÀ ĐẤNG TỐI CAO .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3962400" y="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smtClean="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315325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5143500"/>
          </a:xfrm>
        </p:spPr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67587" name="Subtitle 9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98000"/>
              </a:lnSpc>
            </a:pPr>
            <a:r>
              <a:rPr lang="en-US" altLang="vi-VN" sz="7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CÙNG ĐỨC CHÚA THÁNH THẦN TRONG VINH QUANG ĐỨC CHÚA CHA . A- MEN . A-MEN .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3962400" y="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smtClean="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606038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ubtitle 2"/>
          <p:cNvSpPr>
            <a:spLocks noGrp="1"/>
          </p:cNvSpPr>
          <p:nvPr>
            <p:ph type="subTitle" idx="1"/>
          </p:nvPr>
        </p:nvSpPr>
        <p:spPr>
          <a:xfrm>
            <a:off x="0" y="17145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</a:pP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LÀ CỘI NGUỒN CỦA MỌI GIA ĐÌNH DƯỚI ĐẤT.</a:t>
            </a:r>
            <a:endParaRPr lang="en-US" sz="88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12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vi-VN" smtClean="0"/>
              <a:t/>
            </a:r>
            <a:br>
              <a:rPr lang="en-US" altLang="vi-VN" smtClean="0"/>
            </a:br>
            <a:endParaRPr lang="en-US" altLang="vi-VN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vi-VN" altLang="vi-VN" sz="2800" b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524250" y="16669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1800" b="0" smtClean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68613" name="TextBox 3"/>
          <p:cNvSpPr txBox="1">
            <a:spLocks noChangeArrowheads="1"/>
          </p:cNvSpPr>
          <p:nvPr/>
        </p:nvSpPr>
        <p:spPr bwMode="auto">
          <a:xfrm>
            <a:off x="4570414" y="291704"/>
            <a:ext cx="1906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b="0" smtClean="0">
                <a:solidFill>
                  <a:srgbClr val="000000"/>
                </a:solidFill>
              </a:rPr>
              <a:t>LLLLEG</a:t>
            </a:r>
          </a:p>
        </p:txBody>
      </p:sp>
      <p:sp>
        <p:nvSpPr>
          <p:cNvPr id="68614" name="TextBox 4"/>
          <p:cNvSpPr txBox="1">
            <a:spLocks noChangeArrowheads="1"/>
          </p:cNvSpPr>
          <p:nvPr/>
        </p:nvSpPr>
        <p:spPr bwMode="auto">
          <a:xfrm>
            <a:off x="2286000" y="40005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00B0F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5814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342900"/>
            <a:ext cx="9144000" cy="48006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40000"/>
              </a:lnSpc>
              <a:buFontTx/>
              <a:buNone/>
              <a:defRPr/>
            </a:pPr>
            <a:r>
              <a:rPr lang="en-US" sz="8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Thánh Vịnh 71</a:t>
            </a:r>
          </a:p>
          <a:p>
            <a:pPr marL="0" indent="0" algn="ctr">
              <a:lnSpc>
                <a:spcPct val="140000"/>
              </a:lnSpc>
              <a:buFontTx/>
              <a:buNone/>
              <a:defRPr/>
            </a:pPr>
            <a:r>
              <a:rPr lang="en-US" sz="8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Hiển Linh</a:t>
            </a:r>
          </a:p>
          <a:p>
            <a:pPr marL="0" indent="0" algn="ctr">
              <a:lnSpc>
                <a:spcPct val="140000"/>
              </a:lnSpc>
              <a:buFontTx/>
              <a:buNone/>
              <a:defRPr/>
            </a:pPr>
            <a:r>
              <a:rPr lang="en-US" sz="8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Lm kim long</a:t>
            </a:r>
            <a:endParaRPr lang="en-US" sz="80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234963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75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Đk:</a:t>
            </a:r>
            <a:r>
              <a:rPr lang="en-US" sz="750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Lạy Chúa, muôn dân khắp địa cầu cùng thờ kính Ngài</a:t>
            </a:r>
            <a:endParaRPr lang="en-US" sz="7500" b="1" dirty="0" smtClean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21309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600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Pk1</a:t>
            </a:r>
            <a:r>
              <a:rPr lang="en-US" sz="6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60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Tâu Thượng Đế xin ban quyền binh cho tân vương, trao công lý trong tay hoàng tử,</a:t>
            </a:r>
          </a:p>
          <a:p>
            <a:pPr marL="0" indent="0" algn="just">
              <a:lnSpc>
                <a:spcPct val="140000"/>
              </a:lnSpc>
              <a:buFontTx/>
              <a:buNone/>
              <a:defRPr/>
            </a:pPr>
            <a:endParaRPr lang="en-US" sz="6000" b="1" dirty="0" smtClean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58910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-114300"/>
            <a:ext cx="9144000" cy="5257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00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Tân vương </a:t>
            </a:r>
            <a:r>
              <a:rPr lang="en-US" sz="60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công lý xét xử </a:t>
            </a:r>
            <a:r>
              <a:rPr lang="en-US" sz="60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 </a:t>
            </a:r>
            <a:r>
              <a:rPr lang="en-US" sz="600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Ngài, </a:t>
            </a:r>
            <a:r>
              <a:rPr lang="en-US" sz="60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bênh quyền lợi kẻ khó </a:t>
            </a:r>
            <a:r>
              <a:rPr lang="en-US" sz="60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nghèo </a:t>
            </a:r>
            <a:r>
              <a:rPr lang="en-US" sz="600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luôn.</a:t>
            </a:r>
            <a:endParaRPr lang="en-US" sz="6000" b="1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40000"/>
              </a:lnSpc>
              <a:buFontTx/>
              <a:buNone/>
              <a:defRPr/>
            </a:pPr>
            <a:endParaRPr lang="en-US" sz="6000" b="1" dirty="0" smtClean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6410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75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Đk:</a:t>
            </a:r>
            <a:r>
              <a:rPr lang="en-US" sz="750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Lạy Chúa, muôn dân khắp địa cầu cùng thờ kính Ngài</a:t>
            </a:r>
            <a:endParaRPr lang="en-US" sz="7500" b="1" dirty="0" smtClean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222258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1380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Pk2</a:t>
            </a:r>
            <a:r>
              <a:rPr lang="en-US" sz="6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60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Vương triều sẽ luôn đua nở thắm hoa công minh, thiên thu mãi an ninh </a:t>
            </a:r>
            <a:r>
              <a:rPr lang="en-US" sz="60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thịnh </a:t>
            </a:r>
            <a:r>
              <a:rPr lang="en-US" sz="600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60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6000" b="1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1397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114300"/>
            <a:ext cx="9144000" cy="50292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6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quản cai qua sông cái đến tận địa cầu, Qua biển này và tới </a:t>
            </a:r>
            <a:r>
              <a:rPr lang="en-US" sz="66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 </a:t>
            </a:r>
            <a:r>
              <a:rPr lang="en-US" sz="660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kia.</a:t>
            </a:r>
            <a:endParaRPr lang="en-US" sz="6600" b="1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40000"/>
              </a:lnSpc>
              <a:buFontTx/>
              <a:buNone/>
              <a:defRPr/>
            </a:pPr>
            <a:endParaRPr lang="en-US" sz="6600" b="1" dirty="0" smtClean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341361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75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Đk:</a:t>
            </a:r>
            <a:r>
              <a:rPr lang="en-US" sz="750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Lạy Chúa, muôn dân khắp địa cầu cùng thờ kính Ngài</a:t>
            </a:r>
            <a:endParaRPr lang="en-US" sz="7500" b="1" dirty="0" smtClean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222258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Pk3</a:t>
            </a:r>
            <a:r>
              <a:rPr lang="en-US" sz="6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60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nghèo </a:t>
            </a:r>
            <a:r>
              <a:rPr lang="en-US" sz="60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 khấn </a:t>
            </a:r>
            <a:r>
              <a:rPr lang="en-US" sz="60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vái </a:t>
            </a:r>
            <a:r>
              <a:rPr lang="en-US" sz="600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Ngài sẽ </a:t>
            </a:r>
            <a:r>
              <a:rPr lang="en-US" sz="60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 thương nghe, ra tay cứu con dân </a:t>
            </a:r>
            <a:r>
              <a:rPr lang="en-US" sz="60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 </a:t>
            </a:r>
            <a:r>
              <a:rPr lang="en-US" sz="600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khổ.  </a:t>
            </a:r>
            <a:endParaRPr lang="en-US" sz="6000" b="1" dirty="0" smtClean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064138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ubtitle 2"/>
          <p:cNvSpPr>
            <a:spLocks noGrp="1"/>
          </p:cNvSpPr>
          <p:nvPr>
            <p:ph type="subTitle" idx="1"/>
          </p:nvPr>
        </p:nvSpPr>
        <p:spPr>
          <a:xfrm>
            <a:off x="0" y="-5715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40000"/>
              </a:lnSpc>
            </a:pPr>
            <a:r>
              <a:rPr lang="en-US" sz="65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TẠ ƠN CHA ĐÃ BAN CHO GIA ĐÌNH NHÂN LOẠI MẨU GƯƠNG TUYỆT VỜI CỦA THÁNH GIA THẤT</a:t>
            </a:r>
            <a:endParaRPr lang="en-US" sz="65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04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171450"/>
            <a:ext cx="9144000" cy="497205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vi-VN" sz="88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Chạnh lòng thương ai nguy khốn bé nhỏ đơn hèn</a:t>
            </a:r>
          </a:p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80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 bần cùng Người  tế độ cho</a:t>
            </a:r>
            <a:endParaRPr lang="en-US" sz="8800" b="1" dirty="0" smtClean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26548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75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Đk:</a:t>
            </a:r>
            <a:r>
              <a:rPr lang="en-US" sz="750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Lạy Chúa, muôn dân khắp địa cầu cùng thờ kính Ngài</a:t>
            </a:r>
            <a:endParaRPr lang="en-US" sz="7500" b="1" dirty="0" smtClean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222258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Pk4:</a:t>
            </a:r>
            <a:r>
              <a:rPr lang="en-US" sz="600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Danh Người sẽ chói sáng cùng thái dương lan xa, </a:t>
            </a:r>
            <a:r>
              <a:rPr lang="vi-VN" sz="60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muôn kiếp muôn năm </a:t>
            </a:r>
            <a:r>
              <a:rPr lang="vi-VN" sz="600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</a:t>
            </a:r>
            <a:r>
              <a:rPr lang="vi-VN" sz="600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cửu</a:t>
            </a:r>
            <a:r>
              <a:rPr lang="en-US" sz="600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6000" b="1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389097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00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 Tôn Danh muôn dân cõi thế được chúc lành, </a:t>
            </a:r>
            <a:r>
              <a:rPr lang="vi-VN" sz="600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 hạ cùng cầu  phúc Người luôn</a:t>
            </a:r>
            <a:r>
              <a:rPr lang="en-US" sz="600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6000" b="1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188128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75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Đk:</a:t>
            </a:r>
            <a:r>
              <a:rPr lang="en-US" sz="750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Lạy Chúa, muôn dân khắp địa cầu cùng thờ kính Ngài</a:t>
            </a:r>
            <a:endParaRPr lang="en-US" sz="7500" b="1" dirty="0" smtClean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222258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vi-VN" smtClean="0">
                <a:solidFill>
                  <a:srgbClr val="003399"/>
                </a:solidFill>
              </a:rPr>
              <a:t/>
            </a:r>
            <a:br>
              <a:rPr lang="en-US" altLang="vi-VN" smtClean="0">
                <a:solidFill>
                  <a:srgbClr val="003399"/>
                </a:solidFill>
              </a:rPr>
            </a:br>
            <a:endParaRPr lang="en-US" altLang="vi-VN" smtClean="0">
              <a:solidFill>
                <a:srgbClr val="003399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vi-VN" altLang="vi-VN" sz="2800" b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524250" y="16669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1800" b="0" smtClean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68613" name="TextBox 3"/>
          <p:cNvSpPr txBox="1">
            <a:spLocks noChangeArrowheads="1"/>
          </p:cNvSpPr>
          <p:nvPr/>
        </p:nvSpPr>
        <p:spPr bwMode="auto">
          <a:xfrm>
            <a:off x="4570414" y="291704"/>
            <a:ext cx="1906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b="0" smtClean="0">
                <a:solidFill>
                  <a:srgbClr val="000000"/>
                </a:solidFill>
              </a:rPr>
              <a:t>LLLLEG</a:t>
            </a:r>
          </a:p>
        </p:txBody>
      </p:sp>
      <p:sp>
        <p:nvSpPr>
          <p:cNvPr id="68614" name="TextBox 4"/>
          <p:cNvSpPr txBox="1">
            <a:spLocks noChangeArrowheads="1"/>
          </p:cNvSpPr>
          <p:nvPr/>
        </p:nvSpPr>
        <p:spPr bwMode="auto">
          <a:xfrm>
            <a:off x="2286000" y="40005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00B0F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74285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5220" b="1" u="sng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Allrluia-alleluia:</a:t>
            </a:r>
            <a:r>
              <a:rPr lang="en-US" sz="522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Chúng tôi đã thấy ngôi sao của Người ở phương Đông, </a:t>
            </a:r>
            <a:r>
              <a:rPr lang="vi-VN" sz="522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chúng tôi đến để triều </a:t>
            </a:r>
            <a:r>
              <a:rPr lang="vi-VN" sz="5220" b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bái </a:t>
            </a:r>
            <a:r>
              <a:rPr lang="vi-VN" sz="522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5220" b="1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5220" b="1" u="sng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Alleluia.</a:t>
            </a:r>
            <a:endParaRPr lang="vi-VN" sz="5220" b="1" u="sng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465723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vi-VN" smtClean="0"/>
              <a:t/>
            </a:r>
            <a:br>
              <a:rPr lang="en-US" altLang="vi-VN" smtClean="0"/>
            </a:br>
            <a:endParaRPr lang="en-US" altLang="vi-VN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vi-VN" altLang="vi-VN" sz="2800" b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524250" y="16669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1800" b="0" smtClean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68613" name="TextBox 3"/>
          <p:cNvSpPr txBox="1">
            <a:spLocks noChangeArrowheads="1"/>
          </p:cNvSpPr>
          <p:nvPr/>
        </p:nvSpPr>
        <p:spPr bwMode="auto">
          <a:xfrm>
            <a:off x="4570414" y="291704"/>
            <a:ext cx="1906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b="0" smtClean="0">
                <a:solidFill>
                  <a:srgbClr val="000000"/>
                </a:solidFill>
              </a:rPr>
              <a:t>LLLLEG</a:t>
            </a:r>
          </a:p>
        </p:txBody>
      </p:sp>
      <p:sp>
        <p:nvSpPr>
          <p:cNvPr id="68614" name="TextBox 4"/>
          <p:cNvSpPr txBox="1">
            <a:spLocks noChangeArrowheads="1"/>
          </p:cNvSpPr>
          <p:nvPr/>
        </p:nvSpPr>
        <p:spPr bwMode="auto">
          <a:xfrm>
            <a:off x="2286000" y="40005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00B0F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83401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-57150"/>
            <a:ext cx="9144000" cy="52006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3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4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KINH TIN KÍNH</a:t>
            </a:r>
          </a:p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CHỦ TẾ</a:t>
            </a: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TÔI TIN KÍNH MỘT THIÊN CHÚA. 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84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3648" y="0"/>
            <a:ext cx="9157648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5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en-US" sz="75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LÀ CHA TOÀN NĂNG ĐẤNG TẠO THÀNH TRỜI ĐẤT.</a:t>
            </a:r>
            <a:endParaRPr lang="en-US" sz="75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8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30000"/>
              </a:lnSpc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XIN CHA BAN ƠN PHÚC-ÂM-HÓA</a:t>
            </a:r>
            <a:r>
              <a:rPr lang="vi-VN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MỌI GIA ĐÌNH, GIÚP ĐƯA ÁNH SÁNG TIN MỪNG CỨU ĐỘ,</a:t>
            </a:r>
            <a:endParaRPr lang="en-US" sz="66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7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71450"/>
            <a:ext cx="9144000" cy="49720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MUÔN VẬT HỮU HÌNH VÀ VÔ HÌNH.</a:t>
            </a:r>
            <a:endParaRPr lang="en-US" sz="8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40000"/>
              </a:lnSpc>
            </a:pPr>
            <a:endParaRPr lang="en-US" sz="7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01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A:</a:t>
            </a:r>
            <a: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TÔI TIN KÍNH MỘT CHÚA GIÊ-SU  KI-TÔ CON MỘT THIÊN CHÚA</a:t>
            </a:r>
            <a:endParaRPr lang="en-US" sz="7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28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 BỞI ĐỨC CHÚA CHA TỪ TRƯỚC MUÔN ĐỜI.</a:t>
            </a:r>
          </a:p>
        </p:txBody>
      </p:sp>
    </p:spTree>
    <p:extLst>
      <p:ext uri="{BB962C8B-B14F-4D97-AF65-F5344CB8AC3E}">
        <p14:creationId xmlns:p14="http://schemas.microsoft.com/office/powerpoint/2010/main" val="216617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85750"/>
            <a:ext cx="9144000" cy="48577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8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6800" b="1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NGƯỜI LÀ THIÊN CHÚA BỞI THIÊN CHÚA. ÁNH SÁNG </a:t>
            </a:r>
            <a:r>
              <a:rPr lang="en-US" sz="6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BỞI </a:t>
            </a:r>
            <a:r>
              <a:rPr lang="en-US" sz="6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ÁNH SÁNG.</a:t>
            </a:r>
            <a:endParaRPr lang="en-US" sz="6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38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00050"/>
            <a:ext cx="9144000" cy="47434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THIÊN CHÚA THẬT BỞI THIÊN CHÚA THẬT.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74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ĐƯỢC SINH RA MÀ KHÔNG PHẢI ĐƯỢC TẠO THÀNH.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44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3648" y="0"/>
            <a:ext cx="9157648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ĐỒNG BẢN THỂ VỚI ĐỨC CHÚA CHA, NHỜ NGƯỜI MÀ MUÔN VẬT ĐƯỢC TẠO THÀNH.</a:t>
            </a:r>
            <a:endParaRPr lang="en-US" sz="6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54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6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B:</a:t>
            </a:r>
            <a:r>
              <a:rPr lang="en-US" sz="6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VÌ LOÀI NGƯỜI CHÚNG TA, VÀ ĐỂ CỨU ĐỘ CHÚNG TA, NGƯỜI ĐÃ TỪ TRỜI XUỐNG THẾ.</a:t>
            </a:r>
            <a:endParaRPr lang="en-US" sz="6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19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57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A:</a:t>
            </a:r>
            <a:r>
              <a:rPr lang="en-US" sz="57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7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57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BỞI PHÉP ĐỨC CHÚA THÁNH THẦN. NGƯỜI ĐÃ NHẬP THỂ TRONG LÒNG TRINH NỮ MARIA VÀ ĐÃ LÀM NGƯỜI.</a:t>
            </a:r>
            <a:endParaRPr lang="en-US" sz="57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322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NGƯỜI CHỊU ĐÓNG ĐINH VÀO THẬP GIÁ VÌ CHÚNG TA</a:t>
            </a:r>
          </a:p>
        </p:txBody>
      </p:sp>
    </p:spTree>
    <p:extLst>
      <p:ext uri="{BB962C8B-B14F-4D97-AF65-F5344CB8AC3E}">
        <p14:creationId xmlns:p14="http://schemas.microsoft.com/office/powerpoint/2010/main" val="48749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" y="114300"/>
            <a:ext cx="9143999" cy="51435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</a:pP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LÀ ÁNH SÁNG CHÂN LÝ, YÊU THƯƠNG VÀ BÌNH AN,</a:t>
            </a:r>
            <a:endParaRPr lang="en-US" sz="88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66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7150"/>
            <a:ext cx="9144000" cy="50863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THỜI QUAN PHONG XI-Ô PHI-LA-TÔ, NGƯỜI CHỊU KHỔ HÌNH VÀ MAI TÁNG</a:t>
            </a:r>
            <a:endParaRPr lang="en-US" sz="7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65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A: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NGÀY THỨ BA NGƯỜI SỐNG LẠI NHƯ LỜI THÁNH KINH.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97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NGƯỜI LÊN TRỜI, NGỰ BÊN HỮU ĐỨC CHÚA CHA.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99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3648" y="0"/>
            <a:ext cx="9157648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7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 NGƯỜI SẼ LẠI ĐẾN TRONG VINH QUANG ĐỂ PHÁN XÉT KẺ SỐNG VÀ KẺ CHẾT.</a:t>
            </a:r>
            <a:endParaRPr lang="en-US" sz="67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3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2900"/>
            <a:ext cx="9144000" cy="48006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A:</a:t>
            </a: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NƯỚC NGƯỜI SẼ KHÔNG BAO GIỜ CÙNG.</a:t>
            </a:r>
            <a:endParaRPr lang="en-US" sz="8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57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B:</a:t>
            </a: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TÔI TIN KÍNH ĐỨC CHÚA THÁNH THẦN LÀ THIÊN CHÚA.</a:t>
            </a:r>
            <a:endParaRPr lang="en-US" sz="8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966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-57150"/>
            <a:ext cx="9144000" cy="52006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 LÀ ĐẤNG BAN SỰ SỐNG, NGƯỜI BỞI ĐỨC CHÚA CHA VÀ ĐỨC CHÚA CON MÀ RA.</a:t>
            </a:r>
            <a:endParaRPr lang="en-US" sz="6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04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3648" y="0"/>
            <a:ext cx="9157648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7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A:</a:t>
            </a:r>
            <a:r>
              <a:rPr lang="en-US" sz="67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NGƯỜI ĐƯỢC PHỤNG THỜ VÀ TÔN VINH CÙNG VỚI ĐỨC CHÚA CHA VÀ ĐỨC CHÚA CON.</a:t>
            </a:r>
            <a:endParaRPr lang="en-US" sz="67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551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2900"/>
            <a:ext cx="9144000" cy="48006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 ĐÃ DÙNG CÁC TIÊN TRI MÀ PHÁN DẠY.</a:t>
            </a:r>
            <a:endParaRPr lang="en-US" sz="8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8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6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B:</a:t>
            </a:r>
            <a:r>
              <a:rPr lang="en-US" sz="6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TÔI TIN HỘI THÁNH DUY NHẤT, THÁNH THIỆN, CÔNG GIÁO VÀ TÔNG TRUYỀN.</a:t>
            </a:r>
            <a:endParaRPr lang="en-US" sz="6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334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ubtitle 2"/>
          <p:cNvSpPr>
            <a:spLocks noGrp="1"/>
          </p:cNvSpPr>
          <p:nvPr>
            <p:ph type="subTitle" idx="1"/>
          </p:nvPr>
        </p:nvSpPr>
        <p:spPr>
          <a:xfrm>
            <a:off x="0" y="11430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</a:pPr>
            <a:r>
              <a:rPr lang="en-US" sz="8800" b="1" dirty="0" smtClean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VÀO MỌI LÃNH VỰC ĐỜI SỐNG GIA ĐÌNH CHÚNG CON.</a:t>
            </a:r>
            <a:endParaRPr lang="en-US" sz="8800" dirty="0" smtClean="0"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77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TÔI TUYÊN XƯNG CÓ MỘT PHÉP RỬA ĐỂ THA TỘI.</a:t>
            </a:r>
          </a:p>
        </p:txBody>
      </p:sp>
    </p:spTree>
    <p:extLst>
      <p:ext uri="{BB962C8B-B14F-4D97-AF65-F5344CB8AC3E}">
        <p14:creationId xmlns:p14="http://schemas.microsoft.com/office/powerpoint/2010/main" val="919653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A+B: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TÔI TRÔNG ĐỢI KẺ CHẾT SỐNG LẠI VÀ SỰ SỐNG ĐỜI SAU.   A-MEN!</a:t>
            </a:r>
            <a:endParaRPr lang="en-US" sz="7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71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vi-VN" smtClean="0"/>
              <a:t/>
            </a:r>
            <a:br>
              <a:rPr lang="en-US" altLang="vi-VN" smtClean="0"/>
            </a:br>
            <a:endParaRPr lang="en-US" altLang="vi-VN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vi-VN" altLang="vi-VN" sz="2800" b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3524250" y="16669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1800" b="0" smtClean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68613" name="TextBox 3"/>
          <p:cNvSpPr txBox="1">
            <a:spLocks noChangeArrowheads="1"/>
          </p:cNvSpPr>
          <p:nvPr/>
        </p:nvSpPr>
        <p:spPr bwMode="auto">
          <a:xfrm>
            <a:off x="4570414" y="291704"/>
            <a:ext cx="1906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b="0" smtClean="0">
                <a:solidFill>
                  <a:srgbClr val="000000"/>
                </a:solidFill>
              </a:rPr>
              <a:t>LLLLEG</a:t>
            </a:r>
          </a:p>
        </p:txBody>
      </p:sp>
      <p:sp>
        <p:nvSpPr>
          <p:cNvPr id="68614" name="TextBox 4"/>
          <p:cNvSpPr txBox="1">
            <a:spLocks noChangeArrowheads="1"/>
          </p:cNvSpPr>
          <p:nvPr/>
        </p:nvSpPr>
        <p:spPr bwMode="auto">
          <a:xfrm>
            <a:off x="2286000" y="4000500"/>
            <a:ext cx="518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00B0F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58288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00050"/>
            <a:ext cx="9144000" cy="474345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sz="72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DÂNG LỄ</a:t>
            </a:r>
            <a: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endParaRPr lang="en-US" sz="72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40000"/>
              </a:lnSpc>
            </a:pP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LỄ VẬT DÂNG CHÚA</a:t>
            </a:r>
          </a:p>
        </p:txBody>
      </p:sp>
    </p:spTree>
    <p:extLst>
      <p:ext uri="{BB962C8B-B14F-4D97-AF65-F5344CB8AC3E}">
        <p14:creationId xmlns:p14="http://schemas.microsoft.com/office/powerpoint/2010/main" val="352613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"/>
            <a:ext cx="9144000" cy="50292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PK1</a:t>
            </a:r>
            <a: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CHẲNG CÓ VÀNG, CŨNG CHẲNG CÓ MỘC DƯỢC</a:t>
            </a:r>
            <a:endParaRPr lang="en-US" sz="7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289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VÀ KHÔNG CÓ NHŨ HƯƠNG. CON CHỈ CÓ CON TIM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405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3648" y="114300"/>
            <a:ext cx="9157648" cy="50292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72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CHÂN THÀNH THỜ LẠY CHÚA, MẾN THƯƠNG CHÚA MUÔN ĐỜI</a:t>
            </a:r>
            <a:endParaRPr lang="en-US" sz="7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14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8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DÂNG LÊN TÂM HỒN GIÁ LẠNH ĐÊM ĐÔNG.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967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8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DÂNG LÊN CẢM TẠ HỒNG ÂN CỨU RỖI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18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-57150"/>
            <a:ext cx="9144000" cy="52006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8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DÂNG LÊN MUÔN LỜI CHÚC TỤNG NGỢI CA</a:t>
            </a:r>
            <a:endParaRPr lang="en-US" sz="8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593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6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3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6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38925631</TotalTime>
  <Words>2029</Words>
  <Application>Microsoft Office PowerPoint</Application>
  <PresentationFormat>On-screen Show (16:9)</PresentationFormat>
  <Paragraphs>282</Paragraphs>
  <Slides>155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18</vt:i4>
      </vt:variant>
      <vt:variant>
        <vt:lpstr>Slide Titles</vt:lpstr>
      </vt:variant>
      <vt:variant>
        <vt:i4>155</vt:i4>
      </vt:variant>
    </vt:vector>
  </HeadingPairs>
  <TitlesOfParts>
    <vt:vector size="173" baseType="lpstr">
      <vt:lpstr>Trek</vt:lpstr>
      <vt:lpstr>Flow</vt:lpstr>
      <vt:lpstr>Technic</vt:lpstr>
      <vt:lpstr>Thatch</vt:lpstr>
      <vt:lpstr>14_Default Design</vt:lpstr>
      <vt:lpstr>36_Default Design</vt:lpstr>
      <vt:lpstr>Default Design</vt:lpstr>
      <vt:lpstr>37_Default Design</vt:lpstr>
      <vt:lpstr>1_Default Design</vt:lpstr>
      <vt:lpstr>2_Default Design</vt:lpstr>
      <vt:lpstr>3_Default Design</vt:lpstr>
      <vt:lpstr>4_Default Design</vt:lpstr>
      <vt:lpstr>5_Default Design</vt:lpstr>
      <vt:lpstr>6_Default Design</vt:lpstr>
      <vt:lpstr>7_Default Design</vt:lpstr>
      <vt:lpstr>8_Default Design</vt:lpstr>
      <vt:lpstr>9_Default Design</vt:lpstr>
      <vt:lpstr>10_Default Design</vt:lpstr>
      <vt:lpstr>PowerPoint Presentation</vt:lpstr>
      <vt:lpstr>CHÚA NHẬT  LỄ CHÚA HIỂN LINH NĂM C MÙA GIÁNG SINH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TuanHoang</dc:creator>
  <cp:lastModifiedBy>Hung Nam</cp:lastModifiedBy>
  <cp:revision>2020</cp:revision>
  <dcterms:created xsi:type="dcterms:W3CDTF">2013-07-30T12:23:13Z</dcterms:created>
  <dcterms:modified xsi:type="dcterms:W3CDTF">2021-12-02T03:41:26Z</dcterms:modified>
</cp:coreProperties>
</file>