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8"/>
  </p:notesMasterIdLst>
  <p:sldIdLst>
    <p:sldId id="6884" r:id="rId7"/>
    <p:sldId id="8578" r:id="rId8"/>
    <p:sldId id="8339" r:id="rId9"/>
    <p:sldId id="8337" r:id="rId10"/>
    <p:sldId id="8659" r:id="rId11"/>
    <p:sldId id="8620" r:id="rId12"/>
    <p:sldId id="8347" r:id="rId13"/>
    <p:sldId id="8661" r:id="rId14"/>
    <p:sldId id="2320" r:id="rId15"/>
    <p:sldId id="8352" r:id="rId16"/>
    <p:sldId id="8539" r:id="rId1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2395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THÁNH </a:t>
            </a:r>
            <a:r>
              <a:rPr lang="en-US" sz="540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VỊNH </a:t>
            </a:r>
            <a:r>
              <a:rPr lang="en-US" sz="540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79</a:t>
            </a:r>
          </a:p>
          <a:p>
            <a:pPr algn="ctr"/>
            <a:r>
              <a:rPr lang="en-US" sz="540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CN IV MÙA VỌNG NĂM C</a:t>
            </a:r>
          </a:p>
          <a:p>
            <a:pPr algn="ctr"/>
            <a:r>
              <a:rPr lang="en-US" sz="540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Lm Kim Long</a:t>
            </a:r>
          </a:p>
        </p:txBody>
      </p:sp>
    </p:spTree>
    <p:extLst>
      <p:ext uri="{BB962C8B-B14F-4D97-AF65-F5344CB8AC3E}">
        <p14:creationId xmlns:p14="http://schemas.microsoft.com/office/powerpoint/2010/main" val="2406584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Alleluia-alleluia: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tôi là tôi tá Chúa. </a:t>
            </a:r>
            <a:r>
              <a:rPr lang="vi-VN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xin </a:t>
            </a:r>
            <a:r>
              <a:rPr lang="vi-VN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 như lời thiên </a:t>
            </a:r>
            <a:r>
              <a:rPr lang="vi-VN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</a:t>
            </a:r>
            <a:r>
              <a:rPr lang="vi-VN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  <a:endParaRPr lang="en-US" sz="6000" b="1" u="sng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171450"/>
            <a:ext cx="9144000" cy="49720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97560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5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5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xin đoái nhìn chúng con. </a:t>
            </a:r>
            <a:r>
              <a:rPr lang="vi-VN" sz="8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tỏ nhan thánh Chúa và cứu độ </a:t>
            </a:r>
            <a:r>
              <a:rPr lang="vi-VN" sz="8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</a:t>
            </a:r>
            <a:r>
              <a:rPr lang="vi-VN" sz="8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n-US" sz="8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85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mục tử nhà is-ra-el </a:t>
            </a:r>
            <a:r>
              <a:rPr lang="vi-VN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 chăn dắt nhà giu-se như chăn chiên cừu xin hãy lắng tai </a:t>
            </a:r>
            <a:r>
              <a:rPr lang="vi-VN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vi-VN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0863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đấng ngự trên các thần hộ giá, xin hãy hiển linh </a:t>
            </a:r>
            <a:r>
              <a:rPr lang="vi-VN" sz="5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vi-VN" sz="5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 dậy uy dũng </a:t>
            </a:r>
            <a:r>
              <a:rPr lang="vi-VN" sz="5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vi-VN" sz="5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Ngài. </a:t>
            </a:r>
            <a:r>
              <a:rPr lang="vi-VN" sz="5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 mau đến cứu độ chúng </a:t>
            </a:r>
            <a:r>
              <a:rPr lang="vi-VN" sz="5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vi-VN" sz="5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5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4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</a:t>
            </a:r>
            <a:r>
              <a:rPr lang="en-US" sz="5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Vạn lạy Ngài là Chúa thiên binh, </a:t>
            </a:r>
            <a:r>
              <a:rPr lang="vi-VN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 thương xót trở lại đi, tít trên cung trời, xin ngó xuống </a:t>
            </a:r>
            <a:r>
              <a:rPr lang="vi-VN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 </a:t>
            </a:r>
            <a:r>
              <a:rPr lang="vi-VN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397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-21000" y="-24765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 Chúa dủ thương thăm vườn nho cũ tay chúa trồng xưa, </a:t>
            </a:r>
            <a:r>
              <a:rPr lang="vi-VN" sz="5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uy quyền xin hãy bảo vệ chồi non đó hãy củng cố </a:t>
            </a:r>
            <a:r>
              <a:rPr lang="vi-VN" sz="5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vi-VN" sz="5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51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4136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2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Pk3:</a:t>
            </a:r>
            <a:r>
              <a:rPr lang="en-US" sz="5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Rầy nguyện xin Ngài hãy ra tay chở che, </a:t>
            </a:r>
            <a:r>
              <a:rPr lang="vi-VN" sz="5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Đấng ngồi </a:t>
            </a:r>
            <a:r>
              <a:rPr lang="vi-VN" sz="5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ngai, chính </a:t>
            </a:r>
            <a:r>
              <a:rPr lang="vi-VN" sz="5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5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Người được Chúa xuống </a:t>
            </a:r>
            <a:r>
              <a:rPr lang="vi-VN" sz="5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 </a:t>
            </a:r>
            <a:r>
              <a:rPr lang="vi-VN" sz="5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5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306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44000" cy="53911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 ước đoàn con không còn khi dám xa Chúa nữa đâu, </a:t>
            </a:r>
            <a:r>
              <a:rPr lang="vi-VN" sz="5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xin ngài cho sống an bình, đoàn con mãi chúc tụng thánh </a:t>
            </a:r>
            <a:r>
              <a:rPr lang="vi-VN" sz="5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vi-VN" sz="5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51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898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38925619</TotalTime>
  <Words>216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1833</cp:revision>
  <dcterms:created xsi:type="dcterms:W3CDTF">2013-07-30T12:23:13Z</dcterms:created>
  <dcterms:modified xsi:type="dcterms:W3CDTF">2021-12-01T22:14:42Z</dcterms:modified>
</cp:coreProperties>
</file>