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32" r:id="rId3"/>
  </p:sldMasterIdLst>
  <p:notesMasterIdLst>
    <p:notesMasterId r:id="rId15"/>
  </p:notesMasterIdLst>
  <p:sldIdLst>
    <p:sldId id="2361" r:id="rId4"/>
    <p:sldId id="261" r:id="rId5"/>
    <p:sldId id="262" r:id="rId6"/>
    <p:sldId id="9667" r:id="rId7"/>
    <p:sldId id="264" r:id="rId8"/>
    <p:sldId id="9668" r:id="rId9"/>
    <p:sldId id="9666" r:id="rId10"/>
    <p:sldId id="9669" r:id="rId11"/>
    <p:sldId id="9660" r:id="rId12"/>
    <p:sldId id="9584" r:id="rId13"/>
    <p:sldId id="9658"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8247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1F385A-41BA-478A-AF40-EE388BA4354F}" type="datetimeFigureOut">
              <a:rPr lang="en-US" smtClean="0"/>
              <a:t>4/6/2022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5AE525-C807-438F-B928-E49A201560F7}" type="slidenum">
              <a:rPr lang="en-US" smtClean="0"/>
              <a:t>‹#›</a:t>
            </a:fld>
            <a:endParaRPr lang="en-US"/>
          </a:p>
        </p:txBody>
      </p:sp>
    </p:spTree>
    <p:extLst>
      <p:ext uri="{BB962C8B-B14F-4D97-AF65-F5344CB8AC3E}">
        <p14:creationId xmlns:p14="http://schemas.microsoft.com/office/powerpoint/2010/main" val="3542736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839617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2825070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2610199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9638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3963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11384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8518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89907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30129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4308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2066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18684144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26318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17827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80579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36324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277017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92858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94390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066738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96020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871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CA3318-CD7F-4429-B228-68E731F393B3}"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7523336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1149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25077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33375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3446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CA3318-CD7F-4429-B228-68E731F393B3}"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93642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CA3318-CD7F-4429-B228-68E731F393B3}" type="datetimeFigureOut">
              <a:rPr lang="en-US" smtClean="0"/>
              <a:t>4/6/2022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108787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CA3318-CD7F-4429-B228-68E731F393B3}" type="datetimeFigureOut">
              <a:rPr lang="en-US" smtClean="0"/>
              <a:t>4/6/2022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3919234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CA3318-CD7F-4429-B228-68E731F393B3}" type="datetimeFigureOut">
              <a:rPr lang="en-US" smtClean="0"/>
              <a:t>4/6/2022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1813108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715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CA3318-CD7F-4429-B228-68E731F393B3}"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0FACC7-18D8-454B-9C92-E00093DDE167}" type="slidenum">
              <a:rPr lang="en-US" smtClean="0"/>
              <a:t>‹#›</a:t>
            </a:fld>
            <a:endParaRPr lang="en-US"/>
          </a:p>
        </p:txBody>
      </p:sp>
    </p:spTree>
    <p:extLst>
      <p:ext uri="{BB962C8B-B14F-4D97-AF65-F5344CB8AC3E}">
        <p14:creationId xmlns:p14="http://schemas.microsoft.com/office/powerpoint/2010/main" val="1037964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8CA3318-CD7F-4429-B228-68E731F393B3}" type="datetimeFigureOut">
              <a:rPr lang="en-US" smtClean="0"/>
              <a:t>4/6/2022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E0FACC7-18D8-454B-9C92-E00093DDE167}" type="slidenum">
              <a:rPr lang="en-US" smtClean="0"/>
              <a:t>‹#›</a:t>
            </a:fld>
            <a:endParaRPr lang="en-US"/>
          </a:p>
        </p:txBody>
      </p:sp>
    </p:spTree>
    <p:extLst>
      <p:ext uri="{BB962C8B-B14F-4D97-AF65-F5344CB8AC3E}">
        <p14:creationId xmlns:p14="http://schemas.microsoft.com/office/powerpoint/2010/main" val="999573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0209552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8CA3318-CD7F-4429-B228-68E731F393B3}" type="datetimeFigureOut">
              <a:rPr lang="en-US" smtClean="0">
                <a:solidFill>
                  <a:prstClr val="black">
                    <a:tint val="75000"/>
                  </a:prstClr>
                </a:solidFill>
              </a:rPr>
              <a:pPr/>
              <a:t>4/6/2022</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E0FACC7-18D8-454B-9C92-E00093DDE16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0526940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eaLnBrk="1" hangingPunct="1"/>
            <a:r>
              <a:rPr lang="en-US">
                <a:solidFill>
                  <a:srgbClr val="003399"/>
                </a:solidFill>
                <a:effectLst>
                  <a:outerShdw blurRad="38100" dist="38100" dir="2700000" algn="tl">
                    <a:srgbClr val="000000">
                      <a:alpha val="43137"/>
                    </a:srgbClr>
                  </a:outerShdw>
                </a:effectLst>
              </a:rPr>
              <a:t/>
            </a:r>
            <a:br>
              <a:rPr lang="en-US">
                <a:solidFill>
                  <a:srgbClr val="003399"/>
                </a:solidFill>
                <a:effectLst>
                  <a:outerShdw blurRad="38100" dist="38100" dir="2700000" algn="tl">
                    <a:srgbClr val="000000">
                      <a:alpha val="43137"/>
                    </a:srgbClr>
                  </a:outerShdw>
                </a:effectLst>
              </a:rPr>
            </a:br>
            <a:endParaRPr lang="en-US">
              <a:solidFill>
                <a:srgbClr val="003399"/>
              </a:solidFill>
              <a:effectLst>
                <a:outerShdw blurRad="38100" dist="38100" dir="2700000" algn="tl">
                  <a:srgbClr val="000000">
                    <a:alpha val="43137"/>
                  </a:srgbClr>
                </a:outerShdw>
              </a:effectLst>
            </a:endParaRPr>
          </a:p>
        </p:txBody>
      </p:sp>
      <p:sp>
        <p:nvSpPr>
          <p:cNvPr id="2051" name="Rectangle 3"/>
          <p:cNvSpPr>
            <a:spLocks noGrp="1" noChangeArrowheads="1"/>
          </p:cNvSpPr>
          <p:nvPr>
            <p:ph type="subTitle" idx="1"/>
          </p:nvPr>
        </p:nvSpPr>
        <p:spPr>
          <a:xfrm>
            <a:off x="0" y="0"/>
            <a:ext cx="9144000" cy="5143500"/>
          </a:xfrm>
        </p:spPr>
        <p:txBody>
          <a:bodyPr anchor="ctr">
            <a:normAutofit/>
          </a:bodyPr>
          <a:lstStyle/>
          <a:p>
            <a:pPr eaLnBrk="1" hangingPunct="1">
              <a:lnSpc>
                <a:spcPct val="120000"/>
              </a:lnSpc>
            </a:pP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THÁNH VỊNH </a:t>
            </a: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8</a:t>
            </a:r>
          </a:p>
          <a:p>
            <a:pPr eaLnBrk="1" hangingPunct="1">
              <a:lnSpc>
                <a:spcPct val="120000"/>
              </a:lnSpc>
            </a:pPr>
            <a:r>
              <a:rPr lang="en-US" sz="48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Lễ </a:t>
            </a:r>
            <a:r>
              <a:rPr lang="en-US" sz="48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Chúa </a:t>
            </a:r>
            <a:r>
              <a:rPr lang="en-US" sz="48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Ba Ngôi Năm C</a:t>
            </a:r>
            <a:endParaRPr lang="en-US" sz="48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eaLnBrk="1" hangingPunct="1">
              <a:lnSpc>
                <a:spcPct val="120000"/>
              </a:lnSpc>
            </a:pPr>
            <a:r>
              <a:rPr lang="en-US" sz="36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LM Kim Long</a:t>
            </a:r>
          </a:p>
          <a:p>
            <a:pPr eaLnBrk="1" hangingPunct="1">
              <a:lnSpc>
                <a:spcPct val="120000"/>
              </a:lnSpc>
            </a:pPr>
            <a:r>
              <a:rPr lang="en-US" sz="36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03 Câu</a:t>
            </a:r>
            <a:endPar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52" name="Rectangle 4"/>
          <p:cNvSpPr>
            <a:spLocks noChangeArrowheads="1"/>
          </p:cNvSpPr>
          <p:nvPr/>
        </p:nvSpPr>
        <p:spPr bwMode="auto">
          <a:xfrm>
            <a:off x="3786187" y="16669"/>
            <a:ext cx="26161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1350">
                <a:solidFill>
                  <a:srgbClr val="000000"/>
                </a:solidFill>
              </a:rPr>
              <a:t>  </a:t>
            </a:r>
          </a:p>
        </p:txBody>
      </p:sp>
    </p:spTree>
    <p:extLst>
      <p:ext uri="{BB962C8B-B14F-4D97-AF65-F5344CB8AC3E}">
        <p14:creationId xmlns:p14="http://schemas.microsoft.com/office/powerpoint/2010/main" val="664176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95350"/>
            <a:ext cx="9144000" cy="3429000"/>
          </a:xfrm>
        </p:spPr>
        <p:txBody>
          <a:bodyPr>
            <a:noAutofit/>
          </a:bodyPr>
          <a:lstStyle/>
          <a:p>
            <a:pPr algn="just"/>
            <a:r>
              <a:rPr lang="en-US" sz="4800" b="1" smtClean="0">
                <a:solidFill>
                  <a:srgbClr val="003399"/>
                </a:solidFill>
                <a:effectLst>
                  <a:outerShdw blurRad="38100" dist="38100" dir="2700000" algn="tl">
                    <a:srgbClr val="000000">
                      <a:alpha val="43137"/>
                    </a:srgbClr>
                  </a:outerShdw>
                </a:effectLst>
                <a:latin typeface="Times New Roman" pitchFamily="18" charset="0"/>
                <a:cs typeface="Times New Roman" pitchFamily="18" charset="0"/>
              </a:rPr>
              <a:t>Xin dâng lời tôn vinh chúc tụng Chúa Cha, Chúa con và Chúa Thánh Thần, là Thiên Chúa đã có, hiện có và đang tới. Xin tôn vinh chúc tụng muôn đời.</a:t>
            </a:r>
            <a:endParaRPr lang="en-US" sz="48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TextBox 2"/>
          <p:cNvSpPr txBox="1"/>
          <p:nvPr/>
        </p:nvSpPr>
        <p:spPr>
          <a:xfrm>
            <a:off x="0" y="0"/>
            <a:ext cx="9144000" cy="707886"/>
          </a:xfrm>
          <a:prstGeom prst="rect">
            <a:avLst/>
          </a:prstGeom>
          <a:noFill/>
        </p:spPr>
        <p:txBody>
          <a:bodyPr wrap="square" rtlCol="0">
            <a:spAutoFit/>
          </a:bodyPr>
          <a:lstStyle/>
          <a:p>
            <a:r>
              <a:rPr lang="en-US" sz="4000" b="1" u="sng">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Alleluia…Alleluia</a:t>
            </a:r>
            <a:endParaRPr lang="en-US" sz="4000" u="sng">
              <a:solidFill>
                <a:srgbClr val="FF0000"/>
              </a:solidFill>
            </a:endParaRPr>
          </a:p>
        </p:txBody>
      </p:sp>
      <p:sp>
        <p:nvSpPr>
          <p:cNvPr id="4" name="TextBox 3"/>
          <p:cNvSpPr txBox="1"/>
          <p:nvPr/>
        </p:nvSpPr>
        <p:spPr>
          <a:xfrm>
            <a:off x="0" y="4498536"/>
            <a:ext cx="9144000" cy="584775"/>
          </a:xfrm>
          <a:prstGeom prst="rect">
            <a:avLst/>
          </a:prstGeom>
          <a:noFill/>
        </p:spPr>
        <p:txBody>
          <a:bodyPr wrap="square" rtlCol="0">
            <a:spAutoFit/>
          </a:bodyPr>
          <a:lstStyle/>
          <a:p>
            <a:pPr algn="r"/>
            <a:r>
              <a:rPr lang="en-US" sz="32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Alleluia…Alleluia</a:t>
            </a:r>
            <a:endParaRPr lang="en-US" sz="3200" u="sng">
              <a:solidFill>
                <a:srgbClr val="FF0000"/>
              </a:solidFill>
            </a:endParaRPr>
          </a:p>
        </p:txBody>
      </p:sp>
    </p:spTree>
    <p:extLst>
      <p:ext uri="{BB962C8B-B14F-4D97-AF65-F5344CB8AC3E}">
        <p14:creationId xmlns:p14="http://schemas.microsoft.com/office/powerpoint/2010/main" val="28226656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altLang="en-US" sz="7200" b="1" u="sng" dirty="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7200" b="1" u="sng" dirty="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sz="66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656792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u="sng"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6000" b="1" u="sng">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6600" b="1">
                <a:solidFill>
                  <a:srgbClr val="003399"/>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7200" b="1" smtClean="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Lạy Chúa là Chúa chúng con, lẫy lừng thay danh Chúa khắp trên địa cầu. </a:t>
            </a:r>
            <a:endParaRPr lang="en-US" sz="66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840682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Tk1</a:t>
            </a:r>
            <a:r>
              <a:rPr lang="en-US" sz="5400" b="1" u="sng">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5400" b="1" smtClean="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Nhìn cõi trời Chúa tác sinh, xếp đặt muôn tinh tú, ánh trăng rạng ngời. Ôi con người nào có là chi, Ngài nhớ tới và bận tâm cho dù phàm nhân có ra gì.</a:t>
            </a:r>
            <a:endParaRPr lang="en-US" sz="54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723562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u="sng"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6000" b="1" u="sng">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6600" b="1">
                <a:solidFill>
                  <a:srgbClr val="003399"/>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7200" b="1" smtClean="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Lạy Chúa là Chúa chúng con, lẫy lừng thay danh Chúa khắp trên địa cầu. </a:t>
            </a:r>
            <a:endParaRPr lang="en-US" sz="66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509625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3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Tk2</a:t>
            </a:r>
            <a:r>
              <a:rPr lang="en-US" sz="5300" b="1" u="sng">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5300" b="1">
                <a:solidFill>
                  <a:srgbClr val="0033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300" b="1" smtClean="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Người thế được cất nhắc lên, sánh hàng cùng thần minh chẳng thua gì nhiều. Ban vinh dự làm mũ triều thiên, đặt thống lãnh mọi kỳ công tay quyền năng Chúa đã tạo thành</a:t>
            </a:r>
            <a:endParaRPr lang="en-US" sz="53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263348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u="sng"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6000" b="1" u="sng">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6600" b="1">
                <a:solidFill>
                  <a:srgbClr val="003399"/>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7200" b="1" smtClean="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Lạy Chúa là Chúa chúng con, lẫy lừng thay danh Chúa khắp trên địa cầu. </a:t>
            </a:r>
            <a:endParaRPr lang="en-US" sz="66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509625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1430"/>
            <a:ext cx="9144000" cy="5143499"/>
          </a:xfrm>
        </p:spPr>
        <p:txBody>
          <a:bodyPr>
            <a:noAutofit/>
          </a:bodyPr>
          <a:lstStyle/>
          <a:p>
            <a:pPr algn="just"/>
            <a:r>
              <a:rPr lang="en-US" sz="5600" b="1" u="sng"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Tk3:</a:t>
            </a:r>
            <a:r>
              <a:rPr lang="en-US" sz="5600" b="1" smtClean="0">
                <a:solidFill>
                  <a:srgbClr val="003399"/>
                </a:solidFill>
                <a:effectLst>
                  <a:outerShdw blurRad="38100" dist="38100" dir="2700000" algn="tl">
                    <a:srgbClr val="000000">
                      <a:alpha val="43137"/>
                    </a:srgbClr>
                  </a:outerShdw>
                </a:effectLst>
                <a:latin typeface="Times New Roman" pitchFamily="18" charset="0"/>
                <a:cs typeface="Times New Roman" pitchFamily="18" charset="0"/>
              </a:rPr>
              <a:t> </a:t>
            </a:r>
            <a:r>
              <a:rPr lang="en-US" sz="5600" b="1" smtClean="0">
                <a:solidFill>
                  <a:srgbClr val="003399"/>
                </a:solidFill>
                <a:effectLst>
                  <a:outerShdw blurRad="38100" dist="38100" dir="2700000" algn="tl">
                    <a:srgbClr val="000000">
                      <a:alpha val="43137"/>
                    </a:srgbClr>
                  </a:outerShdw>
                </a:effectLst>
                <a:latin typeface="Times New Roman" pitchFamily="18" charset="0"/>
                <a:cs typeface="Times New Roman" pitchFamily="18" charset="0"/>
              </a:rPr>
              <a:t>Được Chúa gọi đến dưới chân các loại bò chiên với thú nơi ruộng đồng, bao chim trời cùng cá đại dương và hết những loài dọc ngan bơi lội tung tăng giũa ba đào</a:t>
            </a:r>
            <a:r>
              <a:rPr lang="en-US" sz="5600" b="1" smtClean="0">
                <a:solidFill>
                  <a:srgbClr val="003399"/>
                </a:solidFill>
                <a:effectLst>
                  <a:outerShdw blurRad="38100" dist="38100" dir="2700000" algn="tl">
                    <a:srgbClr val="000000">
                      <a:alpha val="43137"/>
                    </a:srgbClr>
                  </a:outerShdw>
                </a:effectLst>
                <a:latin typeface="Times New Roman" pitchFamily="18" charset="0"/>
                <a:cs typeface="Times New Roman" pitchFamily="18" charset="0"/>
              </a:rPr>
              <a:t>.</a:t>
            </a:r>
            <a:endParaRPr lang="en-US" sz="56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616428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b="1" u="sng"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Đk</a:t>
            </a:r>
            <a:r>
              <a:rPr lang="en-US" sz="6000" b="1" u="sng">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r>
              <a:rPr lang="en-US" sz="6600" b="1">
                <a:solidFill>
                  <a:srgbClr val="003399"/>
                </a:solidFill>
                <a:effectLst>
                  <a:outerShdw blurRad="38100" dist="38100" dir="2700000" algn="tl">
                    <a:srgbClr val="000000">
                      <a:alpha val="43137"/>
                    </a:srgbClr>
                  </a:outerShdw>
                </a:effectLst>
                <a:latin typeface="Times New Roman" pitchFamily="18" charset="0"/>
                <a:cs typeface="Times New Roman" pitchFamily="18" charset="0"/>
              </a:rPr>
              <a:t> </a:t>
            </a:r>
            <a:r>
              <a:rPr lang="en-US" altLang="en-US" sz="7200" b="1" smtClean="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Lạy Chúa là Chúa chúng con, lẫy lừng thay danh Chúa khắp trên địa cầu. </a:t>
            </a:r>
            <a:endParaRPr lang="en-US" sz="66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5096252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altLang="en-US" sz="7200" b="1" u="sng" dirty="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altLang="en-US" sz="7200" b="1" u="sng" dirty="0">
                <a:solidFill>
                  <a:srgbClr val="003399"/>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sz="6600" b="1" dirty="0">
              <a:solidFill>
                <a:srgbClr val="003399"/>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26567925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251</Words>
  <Application>Microsoft Office PowerPoint</Application>
  <PresentationFormat>On-screen Show (16:9)</PresentationFormat>
  <Paragraphs>18</Paragraphs>
  <Slides>11</Slides>
  <Notes>0</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Office Theme</vt:lpstr>
      <vt:lpstr>6_Office Theme</vt:lpstr>
      <vt:lpstr>1_Office Theme</vt:lpstr>
      <vt:lpstr> </vt:lpstr>
      <vt:lpstr>Đk: Lạy Chúa là Chúa chúng con, lẫy lừng thay danh Chúa khắp trên địa cầu. </vt:lpstr>
      <vt:lpstr>Tk1: Nhìn cõi trời Chúa tác sinh, xếp đặt muôn tinh tú, ánh trăng rạng ngời. Ôi con người nào có là chi, Ngài nhớ tới và bận tâm cho dù phàm nhân có ra gì.</vt:lpstr>
      <vt:lpstr>Đk: Lạy Chúa là Chúa chúng con, lẫy lừng thay danh Chúa khắp trên địa cầu. </vt:lpstr>
      <vt:lpstr>Tk2: Người thế được cất nhắc lên, sánh hàng cùng thần minh chẳng thua gì nhiều. Ban vinh dự làm mũ triều thiên, đặt thống lãnh mọi kỳ công tay quyền năng Chúa đã tạo thành</vt:lpstr>
      <vt:lpstr>Đk: Lạy Chúa là Chúa chúng con, lẫy lừng thay danh Chúa khắp trên địa cầu. </vt:lpstr>
      <vt:lpstr>Tk3: Được Chúa gọi đến dưới chân các loại bò chiên với thú nơi ruộng đồng, bao chim trời cùng cá đại dương và hết những loài dọc ngan bơi lội tung tăng giũa ba đào.</vt:lpstr>
      <vt:lpstr>Đk: Lạy Chúa là Chúa chúng con, lẫy lừng thay danh Chúa khắp trên địa cầu. </vt:lpstr>
      <vt:lpstr> </vt:lpstr>
      <vt:lpstr>Xin dâng lời tôn vinh chúc tụng Chúa Cha, Chúa con và Chúa Thánh Thần, là Thiên Chúa đã có, hiện có và đang tới. Xin tôn vinh chúc tụng muôn đời.</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Hùng Nam</dc:creator>
  <cp:lastModifiedBy>Hung Nam</cp:lastModifiedBy>
  <cp:revision>68</cp:revision>
  <dcterms:created xsi:type="dcterms:W3CDTF">2021-05-09T08:36:44Z</dcterms:created>
  <dcterms:modified xsi:type="dcterms:W3CDTF">2022-04-06T07:51:40Z</dcterms:modified>
</cp:coreProperties>
</file>