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B449-6E78-49D4-A194-A69DD4503C43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AD34C-23B0-4F70-9D0E-389F2AB33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42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3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76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8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92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3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5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4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8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68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9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1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en-US" sz="6600" b="1" smtClean="0">
                <a:solidFill>
                  <a:srgbClr val="FF0000"/>
                </a:solidFill>
              </a:rPr>
              <a:t>Thánh Vịnh 83</a:t>
            </a:r>
            <a:br>
              <a:rPr lang="en-US" sz="6600" b="1" smtClean="0">
                <a:solidFill>
                  <a:srgbClr val="FF0000"/>
                </a:solidFill>
              </a:rPr>
            </a:br>
            <a:r>
              <a:rPr lang="en-US" sz="6600" b="1" smtClean="0">
                <a:solidFill>
                  <a:srgbClr val="FF0000"/>
                </a:solidFill>
              </a:rPr>
              <a:t>Lễ Thánh Gia Năm C</a:t>
            </a:r>
            <a:br>
              <a:rPr lang="en-US" sz="6600" b="1" smtClean="0">
                <a:solidFill>
                  <a:srgbClr val="FF0000"/>
                </a:solidFill>
              </a:rPr>
            </a:br>
            <a:r>
              <a:rPr lang="en-US" sz="6600" b="1" smtClean="0">
                <a:solidFill>
                  <a:srgbClr val="FF0000"/>
                </a:solidFill>
              </a:rPr>
              <a:t>Lm Kim Long</a:t>
            </a:r>
            <a:endParaRPr lang="en-US" sz="6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7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</a:rPr>
              <a:t>Đk:</a:t>
            </a:r>
            <a:r>
              <a:rPr lang="en-US" sz="7200" b="1" smtClean="0">
                <a:solidFill>
                  <a:srgbClr val="003399"/>
                </a:solidFill>
              </a:rPr>
              <a:t> Ôi lạy Chúa, phúc thay người ở trong thánh điện. </a:t>
            </a:r>
            <a:endParaRPr lang="en-US" sz="7200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5400" b="1" u="sng" smtClean="0">
                <a:solidFill>
                  <a:srgbClr val="FF0000"/>
                </a:solidFill>
              </a:rPr>
              <a:t>Tk1:</a:t>
            </a:r>
            <a:r>
              <a:rPr lang="en-US" sz="5400" b="1" smtClean="0">
                <a:solidFill>
                  <a:srgbClr val="003399"/>
                </a:solidFill>
              </a:rPr>
              <a:t> Hồn con khao khát mỏi mòn mong được về hành lang nhà Chúa. Tâm thần và thể xác con hân hoan vọng tới Chúa trường sinh.</a:t>
            </a:r>
            <a:endParaRPr lang="en-US" sz="5400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5400" b="1" u="sng" smtClean="0">
                <a:solidFill>
                  <a:srgbClr val="FF0000"/>
                </a:solidFill>
              </a:rPr>
              <a:t>Tk2:</a:t>
            </a:r>
            <a:r>
              <a:rPr lang="en-US" sz="5400" b="1" smtClean="0">
                <a:solidFill>
                  <a:srgbClr val="003399"/>
                </a:solidFill>
              </a:rPr>
              <a:t> Thật vinh phúc ai nương nhờ đền thờ, và ca tụng Chúa, kẻ Ngài phù trợ, phúc thay, nay xin Ngài đoái nghe lời con.</a:t>
            </a:r>
            <a:endParaRPr lang="en-US" sz="5400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5400" b="1" u="sng" smtClean="0">
                <a:solidFill>
                  <a:srgbClr val="FF0000"/>
                </a:solidFill>
              </a:rPr>
              <a:t>Tk3:</a:t>
            </a:r>
            <a:r>
              <a:rPr lang="en-US" sz="5400" b="1" smtClean="0">
                <a:solidFill>
                  <a:srgbClr val="003399"/>
                </a:solidFill>
              </a:rPr>
              <a:t> Thật vinh phúc ai nương nhờ nơi đền thờ, và ca tụng Chúa, ôi Ngài một khiên chở che, xin xem Người Chúa xức dầu cho.</a:t>
            </a:r>
            <a:endParaRPr lang="en-US" sz="5400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b="1" u="sng" smtClean="0">
                <a:solidFill>
                  <a:srgbClr val="FF0000"/>
                </a:solidFill>
              </a:rPr>
              <a:t>Alleluia-alleluia:</a:t>
            </a:r>
            <a:r>
              <a:rPr lang="en-US" sz="6000" b="1" smtClean="0">
                <a:solidFill>
                  <a:srgbClr val="003399"/>
                </a:solidFill>
              </a:rPr>
              <a:t> Lạy Chúa xin mở lòng chúng con, để chúng con biết lắng nghe lời Con Chúa phán dạy. </a:t>
            </a:r>
            <a:r>
              <a:rPr lang="en-US" sz="6000" b="1" u="sng" smtClean="0">
                <a:solidFill>
                  <a:srgbClr val="FF0000"/>
                </a:solidFill>
              </a:rPr>
              <a:t>Alleluia.</a:t>
            </a:r>
            <a:endParaRPr lang="en-US" sz="6000" b="1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">
      <a:majorFont>
        <a:latin typeface="Times New Roman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135</Words>
  <Application>Microsoft Office PowerPoint</Application>
  <PresentationFormat>On-screen Show (16:9)</PresentationFormat>
  <Paragraphs>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Thánh Vịnh 83 Lễ Thánh Gia Năm C Lm Kim Long</vt:lpstr>
      <vt:lpstr>Đk: Ôi lạy Chúa, phúc thay người ở trong thánh điện. </vt:lpstr>
      <vt:lpstr>Tk1: Hồn con khao khát mỏi mòn mong được về hành lang nhà Chúa. Tâm thần và thể xác con hân hoan vọng tới Chúa trường sinh.</vt:lpstr>
      <vt:lpstr>Tk2: Thật vinh phúc ai nương nhờ đền thờ, và ca tụng Chúa, kẻ Ngài phù trợ, phúc thay, nay xin Ngài đoái nghe lời con.</vt:lpstr>
      <vt:lpstr>Tk3: Thật vinh phúc ai nương nhờ nơi đền thờ, và ca tụng Chúa, ôi Ngài một khiên chở che, xin xem Người Chúa xức dầu cho.</vt:lpstr>
      <vt:lpstr>PowerPoint Presentation</vt:lpstr>
      <vt:lpstr>Alleluia-alleluia: Lạy Chúa xin mở lòng chúng con, để chúng con biết lắng nghe lời Con Chúa phán dạy. Alleluia.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95 Lễ Đêm Giáng Sinh Lm Kim Long</dc:title>
  <dc:creator>Hung Nam</dc:creator>
  <cp:lastModifiedBy>Hung Nam</cp:lastModifiedBy>
  <cp:revision>8</cp:revision>
  <dcterms:created xsi:type="dcterms:W3CDTF">2021-12-02T00:20:43Z</dcterms:created>
  <dcterms:modified xsi:type="dcterms:W3CDTF">2021-12-02T01:33:02Z</dcterms:modified>
</cp:coreProperties>
</file>