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3" r:id="rId6"/>
    <p:sldId id="264" r:id="rId7"/>
    <p:sldId id="267" r:id="rId8"/>
    <p:sldId id="260" r:id="rId9"/>
    <p:sldId id="265"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THÁNH VỊNH 88</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Minh Tâm</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8000" b="1">
                <a:solidFill>
                  <a:schemeClr val="bg1"/>
                </a:solidFill>
                <a:latin typeface="Times New Roman" pitchFamily="18" charset="0"/>
                <a:cs typeface="Times New Roman" pitchFamily="18" charset="0"/>
              </a:rPr>
              <a:t>Đ: Tình thương Chúa đời đời con ca </a:t>
            </a:r>
            <a:r>
              <a:rPr lang="vi-VN" sz="8000" b="1">
                <a:solidFill>
                  <a:schemeClr val="bg1"/>
                </a:solidFill>
                <a:latin typeface="Times New Roman" pitchFamily="18" charset="0"/>
                <a:cs typeface="Times New Roman" pitchFamily="18" charset="0"/>
              </a:rPr>
              <a:t>tụng</a:t>
            </a:r>
            <a:r>
              <a:rPr lang="vi-VN" sz="8000" b="1" smtClean="0">
                <a:solidFill>
                  <a:schemeClr val="bg1"/>
                </a:solidFill>
                <a:latin typeface="Times New Roman" pitchFamily="18" charset="0"/>
                <a:cs typeface="Times New Roman" pitchFamily="18" charset="0"/>
              </a:rPr>
              <a:t>.</a:t>
            </a:r>
            <a:endParaRPr lang="en-US"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Tình thương Chúa muôn đời con ca tụng, qua muôn ngàn thế hệ miệng con loan báo lòng thành tín của Ngài. Tình thương ấy được xây dựng tới thiên thu lòng thành tín Chúa được dựng xây trên trời.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Lập giao ước với Người Ta tuyển chọn, Ta đã thề hứa cùng tôi trung Đa-vít: Này dòng dõi ngươi. Bền vững mãi vì Ta đã đắp xây nên và này ngai báu được dựng xây bao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Nào tiến lên ca tụng hát vang lời: Chính Chúa là Thân phụ lòng tôi tôn kính là tảng đá độ trì. Người trung tín hằng giữ trọn ước giao xưa một niềm nhân ái và rộng thương chở che.</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a:solidFill>
                  <a:schemeClr val="bg1"/>
                </a:solidFill>
                <a:latin typeface="Times New Roman" pitchFamily="18" charset="0"/>
                <a:cs typeface="Times New Roman" pitchFamily="18" charset="0"/>
              </a:rPr>
              <a:t>Tung hô </a:t>
            </a:r>
            <a:r>
              <a:rPr lang="vi-VN" sz="5400" b="1">
                <a:solidFill>
                  <a:schemeClr val="bg1"/>
                </a:solidFill>
                <a:latin typeface="Times New Roman" pitchFamily="18" charset="0"/>
                <a:cs typeface="Times New Roman" pitchFamily="18" charset="0"/>
              </a:rPr>
              <a:t>Tin </a:t>
            </a:r>
            <a:r>
              <a:rPr lang="vi-VN" sz="5400" b="1" smtClean="0">
                <a:solidFill>
                  <a:schemeClr val="bg1"/>
                </a:solidFill>
                <a:latin typeface="Times New Roman" pitchFamily="18" charset="0"/>
                <a:cs typeface="Times New Roman" pitchFamily="18" charset="0"/>
              </a:rPr>
              <a:t>Mừng:</a:t>
            </a:r>
            <a:r>
              <a:rPr lang="en-US" sz="5400" b="1" smtClean="0">
                <a:solidFill>
                  <a:schemeClr val="bg1"/>
                </a:solidFill>
                <a:latin typeface="Times New Roman" pitchFamily="18" charset="0"/>
                <a:cs typeface="Times New Roman" pitchFamily="18" charset="0"/>
              </a:rPr>
              <a:t> </a:t>
            </a:r>
            <a:r>
              <a:rPr lang="vi-VN" sz="5400" b="1" u="sng" smtClean="0">
                <a:solidFill>
                  <a:schemeClr val="bg1"/>
                </a:solidFill>
                <a:latin typeface="Times New Roman" pitchFamily="18" charset="0"/>
                <a:cs typeface="Times New Roman" pitchFamily="18" charset="0"/>
              </a:rPr>
              <a:t>Alleluia</a:t>
            </a:r>
            <a:r>
              <a:rPr lang="vi-VN" sz="5400" b="1" u="sng">
                <a:solidFill>
                  <a:schemeClr val="bg1"/>
                </a:solidFill>
                <a:latin typeface="Times New Roman" pitchFamily="18" charset="0"/>
                <a:cs typeface="Times New Roman" pitchFamily="18" charset="0"/>
              </a:rPr>
              <a:t>, </a:t>
            </a:r>
            <a:r>
              <a:rPr lang="vi-VN" sz="5400" b="1" u="sng" smtClean="0">
                <a:solidFill>
                  <a:schemeClr val="bg1"/>
                </a:solidFill>
                <a:latin typeface="Times New Roman" pitchFamily="18" charset="0"/>
                <a:cs typeface="Times New Roman" pitchFamily="18" charset="0"/>
              </a:rPr>
              <a:t>Alleluia</a:t>
            </a:r>
            <a:r>
              <a:rPr lang="vi-VN" sz="5400" b="1" smtClean="0">
                <a:solidFill>
                  <a:schemeClr val="bg1"/>
                </a:solidFill>
                <a:latin typeface="Times New Roman" pitchFamily="18" charset="0"/>
                <a:cs typeface="Times New Roman" pitchFamily="18" charset="0"/>
              </a:rPr>
              <a:t>. </a:t>
            </a:r>
            <a:r>
              <a:rPr lang="vi-VN" sz="5400" b="1">
                <a:solidFill>
                  <a:schemeClr val="bg1"/>
                </a:solidFill>
                <a:latin typeface="Times New Roman" pitchFamily="18" charset="0"/>
                <a:cs typeface="Times New Roman" pitchFamily="18" charset="0"/>
              </a:rPr>
              <a:t>Tôi đây là nữ tỳ của Chúa, xin Chúa cứ làm cho tôi như lời sứ thần truyền. Alleluia</a:t>
            </a:r>
            <a:r>
              <a:rPr lang="vi-VN" sz="5400" b="1">
                <a:solidFill>
                  <a:schemeClr val="bg1"/>
                </a:solidFill>
                <a:latin typeface="Times New Roman" pitchFamily="18" charset="0"/>
                <a:cs typeface="Times New Roman" pitchFamily="18" charset="0"/>
              </a:rPr>
              <a:t>, </a:t>
            </a:r>
            <a:r>
              <a:rPr lang="vi-VN" sz="5400" b="1" u="sng" smtClean="0">
                <a:solidFill>
                  <a:schemeClr val="bg1"/>
                </a:solidFill>
                <a:latin typeface="Times New Roman" pitchFamily="18" charset="0"/>
                <a:cs typeface="Times New Roman" pitchFamily="18" charset="0"/>
              </a:rPr>
              <a:t>Alleluia</a:t>
            </a:r>
            <a:r>
              <a:rPr lang="en-US" sz="5400" b="1" u="sng">
                <a:solidFill>
                  <a:schemeClr val="bg1"/>
                </a:solidFill>
                <a:latin typeface="Times New Roman" pitchFamily="18" charset="0"/>
                <a:cs typeface="Times New Roman" pitchFamily="18" charset="0"/>
              </a:rPr>
              <a:t>.</a:t>
            </a:r>
            <a:endParaRPr lang="en-US" sz="5400" b="1" u="sng">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657</TotalTime>
  <Words>182</Words>
  <Application>Microsoft Office PowerPoint</Application>
  <PresentationFormat>On-screen Show (16:9)</PresentationFormat>
  <Paragraphs>7</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THÁNH VỊNH 88 Minh Tâm</vt:lpstr>
      <vt:lpstr>Đ: Tình thương Chúa đời đời con ca tụng.</vt:lpstr>
      <vt:lpstr>1. Tình thương Chúa muôn đời con ca tụng, qua muôn ngàn thế hệ miệng con loan báo lòng thành tín của Ngài. Tình thương ấy được xây dựng tới thiên thu lòng thành tín Chúa được dựng xây trên trời.</vt:lpstr>
      <vt:lpstr>2. Lập giao ước với Người Ta tuyển chọn, Ta đã thề hứa cùng tôi trung Đa-vít: Này dòng dõi ngươi. Bền vững mãi vì Ta đã đắp xây nên và này ngai báu được dựng xây bao đời.</vt:lpstr>
      <vt:lpstr>3. Nào tiến lên ca tụng hát vang lời: Chính Chúa là Thân phụ lòng tôi tôn kính là tảng đá độ trì. Người trung tín hằng giữ trọn ước giao xưa một niềm nhân ái và rộng thương chở che.</vt:lpstr>
      <vt:lpstr>Tung hô Tin Mừng: Alleluia, Alleluia. Tôi đây là nữ tỳ của Chúa, xin Chúa cứ làm cho tôi như lời sứ thần truyền. Alleluia, Alleluia.</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195</cp:revision>
  <dcterms:created xsi:type="dcterms:W3CDTF">2021-12-01T03:00:51Z</dcterms:created>
  <dcterms:modified xsi:type="dcterms:W3CDTF">2021-12-03T08:36:14Z</dcterms:modified>
</cp:coreProperties>
</file>