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20"/>
  </p:notesMasterIdLst>
  <p:sldIdLst>
    <p:sldId id="8697" r:id="rId7"/>
    <p:sldId id="8578" r:id="rId8"/>
    <p:sldId id="8339" r:id="rId9"/>
    <p:sldId id="8340" r:id="rId10"/>
    <p:sldId id="8698" r:id="rId11"/>
    <p:sldId id="8620" r:id="rId12"/>
    <p:sldId id="8347" r:id="rId13"/>
    <p:sldId id="8699" r:id="rId14"/>
    <p:sldId id="8537" r:id="rId15"/>
    <p:sldId id="8622" r:id="rId16"/>
    <p:sldId id="8700" r:id="rId17"/>
    <p:sldId id="2320" r:id="rId18"/>
    <p:sldId id="8701" r:id="rId19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9" autoAdjust="0"/>
    <p:restoredTop sz="93716" autoAdjust="0"/>
  </p:normalViewPr>
  <p:slideViewPr>
    <p:cSldViewPr>
      <p:cViewPr>
        <p:scale>
          <a:sx n="132" d="100"/>
          <a:sy n="132" d="100"/>
        </p:scale>
        <p:origin x="-1014" y="-6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1047750"/>
            <a:ext cx="9144000" cy="409575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40000"/>
              </a:lnSpc>
              <a:buFontTx/>
              <a:buNone/>
              <a:defRPr/>
            </a:pPr>
            <a:r>
              <a:rPr lang="en-US" sz="6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THÁNH </a:t>
            </a:r>
            <a:r>
              <a:rPr lang="en-US" sz="6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VỊNH (IS 12,2-6</a:t>
            </a:r>
            <a:r>
              <a:rPr lang="en-US" sz="6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lnSpc>
                <a:spcPct val="140000"/>
              </a:lnSpc>
              <a:buFontTx/>
              <a:buNone/>
              <a:defRPr/>
            </a:pPr>
            <a:r>
              <a:rPr lang="en-US" sz="6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Nhật III Mùa Vọng Năm C</a:t>
            </a:r>
            <a:endParaRPr lang="en-US" sz="6000" b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40000"/>
              </a:lnSpc>
              <a:buFontTx/>
              <a:buNone/>
              <a:defRPr/>
            </a:pP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 Kim Long</a:t>
            </a:r>
            <a:endParaRPr lang="en-US" sz="6000" b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142653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9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Đấng Thánh thật vĩ đại của Ít-ra-en </a:t>
            </a:r>
            <a:r>
              <a:rPr lang="fi-FI" sz="9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Xi-on hãy hò reo</a:t>
            </a:r>
            <a:endParaRPr lang="en-US" sz="9400" b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155699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6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Hãy mừng rỡ reo hò vì giữa ngươi. Đức </a:t>
            </a: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của Ít-ra-en, 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 thực là thánh thiện.</a:t>
            </a:r>
          </a:p>
          <a:p>
            <a:pPr marL="0" indent="0" algn="just">
              <a:lnSpc>
                <a:spcPct val="140000"/>
              </a:lnSpc>
              <a:buFontTx/>
              <a:buNone/>
              <a:defRPr/>
            </a:pPr>
            <a:endParaRPr lang="en-US" sz="6000" b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804078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32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5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Alleluia- alleluia:</a:t>
            </a:r>
            <a:r>
              <a:rPr lang="en-US" sz="5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Thánh Thần Chúa ngự trên tôi, Chúa sai tôi đem Tin Mừng cho người khó nghèo. </a:t>
            </a:r>
            <a:r>
              <a:rPr lang="en-US" sz="5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Alleluia.</a:t>
            </a:r>
            <a:endParaRPr lang="en-US" sz="5400" b="1" u="sng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301513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6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Hãy mừng rỡ reo hò vì giữa ngươi. Đức </a:t>
            </a: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của Ít-ra-en, 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 thực là thánh thiện.</a:t>
            </a:r>
          </a:p>
          <a:p>
            <a:pPr marL="0" indent="0" algn="just">
              <a:lnSpc>
                <a:spcPct val="140000"/>
              </a:lnSpc>
              <a:buFontTx/>
              <a:buNone/>
              <a:defRPr/>
            </a:pPr>
            <a:endParaRPr lang="en-US" sz="6000" b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80832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-14400" y="-171450"/>
            <a:ext cx="9144000" cy="52387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35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Pk1:</a:t>
            </a:r>
            <a:r>
              <a:rPr lang="en-US" sz="635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35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 thiên chúa, đấng cứu độ tôi, </a:t>
            </a:r>
            <a:r>
              <a:rPr lang="vi-VN" sz="635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tin tưởng và không sợ hãi chi</a:t>
            </a:r>
            <a:r>
              <a:rPr lang="vi-VN" sz="635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35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58910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vi-VN" sz="65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</a:t>
            </a:r>
            <a:r>
              <a:rPr lang="vi-VN" sz="65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chính là sức mạnh. Đấng tôi ca mừng. Ngài từng cứu độ tôi</a:t>
            </a:r>
            <a:r>
              <a:rPr lang="vi-VN" sz="65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5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599140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6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Hãy mừng rỡ reo hò vì giữa ngươi. Đức </a:t>
            </a: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của Ít-ra-en, 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 thực là thánh thiện.</a:t>
            </a:r>
          </a:p>
          <a:p>
            <a:pPr marL="0" indent="0" algn="just">
              <a:lnSpc>
                <a:spcPct val="140000"/>
              </a:lnSpc>
              <a:buFontTx/>
              <a:buNone/>
              <a:defRPr/>
            </a:pPr>
            <a:endParaRPr lang="en-US" sz="6000" b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804078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6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Pk2:</a:t>
            </a:r>
            <a:r>
              <a:rPr lang="en-US" sz="6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Hân hoan tới múc nước tận suối, </a:t>
            </a:r>
            <a:r>
              <a:rPr lang="vi-VN" sz="6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suối cứu độ và cảm tạ chúa </a:t>
            </a:r>
            <a:r>
              <a:rPr lang="vi-VN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6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40000"/>
              </a:lnSpc>
              <a:buFontTx/>
              <a:buNone/>
              <a:defRPr/>
            </a:pPr>
            <a:endParaRPr lang="en-US" sz="6600" b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34136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 khấn Chúa và 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 bày giữa muôn dân rằng: sự nghiệp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huyền siêu</a:t>
            </a:r>
            <a:r>
              <a:rPr lang="en-US" sz="7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80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03060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6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Hãy mừng rỡ reo hò vì giữa ngươi. Đức </a:t>
            </a: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của Ít-ra-en, 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 thực là thánh thiện.</a:t>
            </a:r>
          </a:p>
          <a:p>
            <a:pPr marL="0" indent="0" algn="just">
              <a:lnSpc>
                <a:spcPct val="140000"/>
              </a:lnSpc>
              <a:buFontTx/>
              <a:buNone/>
              <a:defRPr/>
            </a:pPr>
            <a:endParaRPr lang="en-US" sz="6000" b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804078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323850"/>
            <a:ext cx="9144000" cy="54673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3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Pk3:</a:t>
            </a:r>
            <a:r>
              <a:rPr lang="en-US" sz="6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Uy công Chúa hãy hát mừng luôn. </a:t>
            </a:r>
            <a:r>
              <a:rPr lang="vi-VN" sz="63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rao để trần gian cùng ngắm trông</a:t>
            </a:r>
            <a:r>
              <a:rPr lang="vi-VN" sz="6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3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173369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38925314</TotalTime>
  <Words>232</Words>
  <Application>Microsoft Office PowerPoint</Application>
  <PresentationFormat>On-screen Show (16:9)</PresentationFormat>
  <Paragraphs>14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Trek</vt:lpstr>
      <vt:lpstr>Flow</vt:lpstr>
      <vt:lpstr>Technic</vt:lpstr>
      <vt:lpstr>Thatch</vt:lpstr>
      <vt:lpstr>14_Default Design</vt:lpstr>
      <vt:lpstr>36_Default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1756</cp:revision>
  <dcterms:created xsi:type="dcterms:W3CDTF">2013-07-30T12:23:13Z</dcterms:created>
  <dcterms:modified xsi:type="dcterms:W3CDTF">2021-12-02T03:51:17Z</dcterms:modified>
</cp:coreProperties>
</file>