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58" r:id="rId3"/>
    <p:sldId id="259" r:id="rId4"/>
    <p:sldId id="257" r:id="rId5"/>
    <p:sldId id="264" r:id="rId6"/>
    <p:sldId id="263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-3528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83E33D8-C237-44BE-BA02-15DBFCCC55F4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0B9B5C-59CD-486A-AE04-5A92781B6D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8858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11249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4252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12/12/2021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THÂN CON ĐÂY</a:t>
            </a:r>
            <a:b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 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499"/>
          </a:xfrm>
        </p:spPr>
        <p:txBody>
          <a:bodyPr>
            <a:noAutofit/>
          </a:bodyPr>
          <a:lstStyle/>
          <a:p>
            <a:pPr algn="just"/>
            <a:r>
              <a:rPr lang="vi-VN" sz="54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Thân con đây Cha tác thành xin dâng lên để làm hy lễ: Thánh ý Cha mỗi phút qua những thiết tha những thiết tha tuân hành viên toàn.</a:t>
            </a:r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1. Máu chiên bò Cha chẳng muốn lễ toàn thiêu cha không nhận. Thì nay con đến để làm theo ý của Cha.</a:t>
            </a:r>
            <a:endParaRPr lang="vi-VN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2. Chén cơ cực con nhận uống phép rửa đau thương con chịu. Lòng con mong ước trọn đời theo bước Ngài liên.</a:t>
            </a:r>
            <a:endParaRPr lang="vi-VN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3. Dẫu công trạng con chẳng có. Dẫu tài năng con đơn mọn. Mà vì thương mến Ngài đã ưu ái chọn </a:t>
            </a:r>
            <a:r>
              <a:rPr lang="vi-VN" sz="66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con</a:t>
            </a:r>
            <a:r>
              <a:rPr lang="vi-VN" sz="66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6600" b="1" smtClean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118</Words>
  <Application>Microsoft Office PowerPoint</Application>
  <PresentationFormat>On-screen Show (16:9)</PresentationFormat>
  <Paragraphs>8</Paragraphs>
  <Slides>11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THÂN CON ĐÂY Lm. Kim Long </vt:lpstr>
      <vt:lpstr>ĐK. Thân con đây Cha tác thành xin dâng lên để làm hy lễ: Thánh ý Cha mỗi phút qua những thiết tha những thiết tha tuân hành viên toàn.</vt:lpstr>
      <vt:lpstr>1. Máu chiên bò Cha chẳng muốn lễ toàn thiêu cha không nhận. Thì nay con đến để làm theo ý của Cha.</vt:lpstr>
      <vt:lpstr>2. Chén cơ cực con nhận uống phép rửa đau thương con chịu. Lòng con mong ước trọn đời theo bước Ngài liên.</vt:lpstr>
      <vt:lpstr>3. Dẫu công trạng con chẳng có. Dẫu tài năng con đơn mọn. Mà vì thương mến Ngài đã ưu ái chọn con.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728</cp:revision>
  <dcterms:created xsi:type="dcterms:W3CDTF">2021-12-01T03:00:51Z</dcterms:created>
  <dcterms:modified xsi:type="dcterms:W3CDTF">2021-12-12T08:30:24Z</dcterms:modified>
</cp:coreProperties>
</file>