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THÂN CON ĐÂY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Thân con đây Cha tác thành xin dâng lên để làm hy lễ: Thánh ý Cha mỗi phút qua những thiết tha những thiết tha tuân hành viên toàn.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Máu chiên bò Cha chẳng muốn lễ toàn thiêu cha không nhận. Thì nay con đến để làm theo ý của Cha.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Chén cơ cực con nhận uống phép rửa đau thương con chịu. Lòng con mong ước trọn đời theo bước Ngài liên.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Dẫu công trạng con chẳng có. Dẫu tài năng con đơn mọn. Mà vì thương mến Ngài đã ưu ái chọn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118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THÂN CON ĐÂY Lm. Kim Long </vt:lpstr>
      <vt:lpstr>ĐK. Thân con đây Cha tác thành xin dâng lên để làm hy lễ: Thánh ý Cha mỗi phút qua những thiết tha những thiết tha tuân hành viên toàn.</vt:lpstr>
      <vt:lpstr>1. Máu chiên bò Cha chẳng muốn lễ toàn thiêu cha không nhận. Thì nay con đến để làm theo ý của Cha.</vt:lpstr>
      <vt:lpstr>2. Chén cơ cực con nhận uống phép rửa đau thương con chịu. Lòng con mong ước trọn đời theo bước Ngài liên.</vt:lpstr>
      <vt:lpstr>3. Dẫu công trạng con chẳng có. Dẫu tài năng con đơn mọn. Mà vì thương mến Ngài đã ưu ái chọn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728</cp:revision>
  <dcterms:created xsi:type="dcterms:W3CDTF">2021-12-01T03:00:51Z</dcterms:created>
  <dcterms:modified xsi:type="dcterms:W3CDTF">2021-12-12T08:30:24Z</dcterms:modified>
</cp:coreProperties>
</file>