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THÂN LÚA </a:t>
            </a:r>
            <a:r>
              <a:rPr lang="vi-VN" b="1" smtClean="0">
                <a:solidFill>
                  <a:schemeClr val="bg1"/>
                </a:solidFill>
                <a:latin typeface="Times New Roman" pitchFamily="18" charset="0"/>
                <a:cs typeface="Times New Roman" pitchFamily="18" charset="0"/>
              </a:rPr>
              <a:t>MIẾN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Mi Trầm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Chúa ơi thân con là thân lúa miến gieo vào lòng đời và mục nát với thời gian. Bông lúa vàng kết thành tấm bánh và thân con trở thành hiến vật nguyện dâng Cha như lễ toàn thiêu.</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Ðây thân con đây trí lòng con bao ưu tư vui buồn cuộc sống. Xin dâng Cha như một hiến vật nguyện Chúa Trời thánh hóa đời con.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Ðây tương lai quá khứ đời con bao bâng khuâng với ngàn mộng ước. Xin dâng Cha như một hiến vật nguyện Chúa Trời thánh hóa đời con.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Ðây vinh quang Thánh giá đời con bao công danh đón mời ngày tháng. Xin dâng Cha như một hiến vật nguyện Chúa Trời thánh hóa đời </a:t>
            </a:r>
            <a:r>
              <a:rPr lang="vi-VN" sz="5400" b="1" smtClean="0">
                <a:solidFill>
                  <a:schemeClr val="bg1"/>
                </a:solidFill>
                <a:latin typeface="Times New Roman" pitchFamily="18" charset="0"/>
                <a:cs typeface="Times New Roman" pitchFamily="18" charset="0"/>
              </a:rPr>
              <a:t>con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2765</TotalTime>
  <Words>146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THÂN LÚA MIẾN  Lm. Mi Trầm</vt:lpstr>
      <vt:lpstr>ÐK: Chúa ơi thân con là thân lúa miến gieo vào lòng đời và mục nát với thời gian. Bông lúa vàng kết thành tấm bánh và thân con trở thành hiến vật nguyện dâng Cha như lễ toàn thiêu.</vt:lpstr>
      <vt:lpstr>1. Ðây thân con đây trí lòng con bao ưu tư vui buồn cuộc sống. Xin dâng Cha như một hiến vật nguyện Chúa Trời thánh hóa đời con.</vt:lpstr>
      <vt:lpstr>2. Ðây tương lai quá khứ đời con bao bâng khuâng với ngàn mộng ước. Xin dâng Cha như một hiến vật nguyện Chúa Trời thánh hóa đời con.</vt:lpstr>
      <vt:lpstr>3. Ðây vinh quang Thánh giá đời con bao công danh đón mời ngày tháng. Xin dâng Cha như một hiến vật nguyện Chúa Trời thánh hóa đời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1033</cp:revision>
  <dcterms:created xsi:type="dcterms:W3CDTF">2021-12-01T03:00:51Z</dcterms:created>
  <dcterms:modified xsi:type="dcterms:W3CDTF">2021-12-29T04:31:56Z</dcterms:modified>
</cp:coreProperties>
</file>