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THÂN PHẬN LƯU ĐÀY</a:t>
            </a:r>
            <a:b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Tiến Dũng</a:t>
            </a:r>
            <a:b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Đỗ Xuân Quế</a:t>
            </a:r>
            <a:endParaRPr lang="en-US" sz="9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Bên sông Babylon, ngồi tôi khóc, ngồi tôi khóc Sion, Sion. Bên sông Babylon, tiếng thông reo, tiếng thông reo nỉ non.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Trăm ngàn vạn đắng cay thân phận kẻ lưu đày. Lỗi tại tôi quên thề (mà) bội ước cùng Giavê.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Nhớ mình dân Sion lưu lạc xa hao mòn. Ðêm ngày tôi chúc tụng Thiên Chúa của Sion.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Tuy họ vẫn thiết tha xin thưởng thức tiếng đàn, nhưng làm sao hát được trong đất lạ người ta.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107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THÂN PHẬN LƯU ĐÀY Lm. Tiến Dũng Lm. Đỗ Xuân Quế</vt:lpstr>
      <vt:lpstr>ÐK. Bên sông Babylon, ngồi tôi khóc, ngồi tôi khóc Sion, Sion. Bên sông Babylon, tiếng thông reo, tiếng thông reo nỉ non.</vt:lpstr>
      <vt:lpstr>1. Trăm ngàn vạn đắng cay thân phận kẻ lưu đày. Lỗi tại tôi quên thề (mà) bội ước cùng Giavê.</vt:lpstr>
      <vt:lpstr>2. Nhớ mình dân Sion lưu lạc xa hao mòn. Ðêm ngày tôi chúc tụng Thiên Chúa của Sion.</vt:lpstr>
      <vt:lpstr>3. Tuy họ vẫn thiết tha xin thưởng thức tiếng đàn, nhưng làm sao hát được trong đất lạ người ta.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65</cp:revision>
  <dcterms:created xsi:type="dcterms:W3CDTF">2021-12-01T03:00:51Z</dcterms:created>
  <dcterms:modified xsi:type="dcterms:W3CDTF">2021-12-01T08:02:32Z</dcterms:modified>
</cp:coreProperties>
</file>