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56" r:id="rId3"/>
    <p:sldId id="263" r:id="rId4"/>
    <p:sldId id="258" r:id="rId5"/>
    <p:sldId id="257" r:id="rId6"/>
    <p:sldId id="267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THẮP SÁNG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TRONG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Trầm Hương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ÐK: Thắp sáng lên trong con tình yêu Chúa. Thắp sáng lên trong con tình tuyệt vời.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Ðể con hân hoan đem tin yêu đi về muôn lối. Tựa như mưa tuôn, mưa hồng ân Chúa trên trần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0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Ðể con say mê tim reo vang rộn ràng đi tới. Niềm tin cao dâng, ôi niềm tin thánh ân tuyệt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vời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Trần gian hôm nay ôi bao nhiêu mây mờ giăng lối. Tựa như cơn mê, tâm hồn con quá xa tình Người.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Rồi hôm mai đây khi lâm nguy con thuyền tan vỡ. Hồn con chơi vơi, xin tình thương Chúa luôn hộ phù.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3322</TotalTime>
  <Words>138</Words>
  <Application>Microsoft Office PowerPoint</Application>
  <PresentationFormat>On-screen Show (16:9)</PresentationFormat>
  <Paragraphs>10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THẮP SÁNG TRONG CON Trầm Hương</vt:lpstr>
      <vt:lpstr>ÐK: Thắp sáng lên trong con tình yêu Chúa. Thắp sáng lên trong con tình tuyệt vời.</vt:lpstr>
      <vt:lpstr>1. Ðể con hân hoan đem tin yêu đi về muôn lối. Tựa như mưa tuôn, mưa hồng ân Chúa trên trần đời.</vt:lpstr>
      <vt:lpstr>2. Ðể con say mê tim reo vang rộn ràng đi tới. Niềm tin cao dâng, ôi niềm tin thánh ân tuyệt vời.</vt:lpstr>
      <vt:lpstr>3. Trần gian hôm nay ôi bao nhiêu mây mờ giăng lối. Tựa như cơn mê, tâm hồn con quá xa tình Người.</vt:lpstr>
      <vt:lpstr>4. Rồi hôm mai đây khi lâm nguy con thuyền tan vỡ. Hồn con chơi vơi, xin tình thương Chúa luôn hộ phù.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1261</cp:revision>
  <dcterms:created xsi:type="dcterms:W3CDTF">2021-12-01T03:00:51Z</dcterms:created>
  <dcterms:modified xsi:type="dcterms:W3CDTF">2021-12-18T08:00:19Z</dcterms:modified>
</cp:coreProperties>
</file>