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56" r:id="rId5"/>
    <p:sldId id="258" r:id="rId6"/>
    <p:sldId id="259" r:id="rId7"/>
    <p:sldId id="264" r:id="rId8"/>
    <p:sldId id="265" r:id="rId9"/>
    <p:sldId id="263" r:id="rId10"/>
    <p:sldId id="266" r:id="rId11"/>
    <p:sldId id="267" r:id="rId12"/>
    <p:sldId id="268" r:id="rId13"/>
    <p:sldId id="269"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fr-FR" sz="4800" b="1" smtClean="0">
                <a:solidFill>
                  <a:schemeClr val="bg1"/>
                </a:solidFill>
                <a:latin typeface="Times New Roman" pitchFamily="18" charset="0"/>
                <a:cs typeface="Times New Roman" pitchFamily="18" charset="0"/>
              </a:rPr>
              <a:t>THẦY LÀ AI?</a:t>
            </a:r>
            <a:br>
              <a:rPr lang="fr-FR" sz="4800" b="1" smtClean="0">
                <a:solidFill>
                  <a:schemeClr val="bg1"/>
                </a:solidFill>
                <a:latin typeface="Times New Roman" pitchFamily="18" charset="0"/>
                <a:cs typeface="Times New Roman" pitchFamily="18" charset="0"/>
              </a:rPr>
            </a:br>
            <a:r>
              <a:rPr lang="fr-FR" sz="4800" b="1" smtClean="0">
                <a:solidFill>
                  <a:schemeClr val="bg1"/>
                </a:solidFill>
                <a:latin typeface="Times New Roman" pitchFamily="18" charset="0"/>
                <a:cs typeface="Times New Roman" pitchFamily="18" charset="0"/>
              </a:rPr>
              <a:t>Thiên Duyên</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Thầy là ai? Có phải Thầy là Đấng Thiên Sai, đến trần gian cứu rỗi muôn loài thoát xa vòng đêm đen mù tối? Thầy là ai? Có phải là Cứu Chúa Ngôi Hai, Đấng muôn dân trông ngóng đêm ngày, hay chúng tôi còn phải chờ ai?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ĐK: Con tin rằng Ngài là Đức Chúa, yêu con người còn nhiếu khốn khó, đến trần gian ở với chúng con. Cho con được trở nên giống Chúa yêu thường đời còn nhiều héo úa, góp bàn tay đắp xây cuộc đời.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2. Kìa nhìn xem những người què nhảy nhót như nai, những người câm cất tiếng reo cười, kẻ phong cùi hôm nay được khỏi! Người mù đui thấy mặt trời chiếu sáng ban mai, đến xua tan băng giá đêm dài, cho thế gian rộn rã mừng vui.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3. Tình Ngài thương đến trần đời đổ xuống muôn ơn, xóa sầu đau đắng đót u buồn, báo Tin Mừng cho ai nghèo khốn. Trọn niềm tin đón chờ ngày Con Chúa giáng sinh, giúp cho con uốn nắn tâm hồn, cho thỏa bao ngày tháng chờ mong.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TotalTime>
  <Words>222</Words>
  <Application>Microsoft Office PowerPoint</Application>
  <PresentationFormat>On-screen Show (16:9)</PresentationFormat>
  <Paragraphs>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THẦY LÀ AI? Thiên Duyên</vt:lpstr>
      <vt:lpstr>1. Thầy là ai? Có phải Thầy là Đấng Thiên Sai, đến trần gian cứu rỗi muôn loài thoát xa vòng đêm đen mù tối? Thầy là ai? Có phải là Cứu Chúa Ngôi Hai, Đấng muôn dân trông ngóng đêm ngày, hay chúng tôi còn phải chờ ai?</vt:lpstr>
      <vt:lpstr>ĐK: Con tin rằng Ngài là Đức Chúa, yêu con người còn nhiếu khốn khó, đến trần gian ở với chúng con. Cho con được trở nên giống Chúa yêu thường đời còn nhiều héo úa, góp bàn tay đắp xây cuộc đời.</vt:lpstr>
      <vt:lpstr>2. Kìa nhìn xem những người què nhảy nhót như nai, những người câm cất tiếng reo cười, kẻ phong cùi hôm nay được khỏi! Người mù đui thấy mặt trời chiếu sáng ban mai, đến xua tan băng giá đêm dài, cho thế gian rộn rã mừng vui.</vt:lpstr>
      <vt:lpstr>3. Tình Ngài thương đến trần đời đổ xuống muôn ơn, xóa sầu đau đắng đót u buồn, báo Tin Mừng cho ai nghèo khốn. Trọn niềm tin đón chờ ngày Con Chúa giáng sinh, giúp cho con uốn nắn tâm hồn, cho thỏa bao ngày tháng chờ mong.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50</cp:revision>
  <dcterms:created xsi:type="dcterms:W3CDTF">2021-11-30T02:00:37Z</dcterms:created>
  <dcterms:modified xsi:type="dcterms:W3CDTF">2021-11-30T03:58:42Z</dcterms:modified>
</cp:coreProperties>
</file>