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THẮP </a:t>
            </a:r>
            <a:r>
              <a:rPr lang="vi-VN" sz="3600" b="1">
                <a:solidFill>
                  <a:schemeClr val="bg1"/>
                </a:solidFill>
                <a:latin typeface="Times New Roman" pitchFamily="18" charset="0"/>
                <a:cs typeface="Times New Roman" pitchFamily="18" charset="0"/>
              </a:rPr>
              <a:t>SÁNG </a:t>
            </a:r>
            <a:r>
              <a:rPr lang="vi-VN" sz="3600" b="1" smtClean="0">
                <a:solidFill>
                  <a:schemeClr val="bg1"/>
                </a:solidFill>
                <a:latin typeface="Times New Roman" pitchFamily="18" charset="0"/>
                <a:cs typeface="Times New Roman" pitchFamily="18" charset="0"/>
              </a:rPr>
              <a:t>LÊN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Kim </a:t>
            </a:r>
            <a:r>
              <a:rPr lang="vi-VN" sz="36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ÐK. Thắp sáng lên trong trái tim con. Tình yêu như tia nắng hồng. Bừng lên xua tan băng giá và rực nóng đốt cháy đau thương. Thắp sáng lên trong trái tim con. Niềm tin như muôn sao sáng mờ xóa bóng tối nghi nan gọi mầm tái sinh trần gian.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Con ước mơ làm khí cụ để đem tình yêu Chúa cho trần gian. Như tia nắng báo trời hừng đông. Như chim én báo tin xuân hồng.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ước mơ làm khí cụ để đem tình yêu Chúa cho trần gian. Như mưa mới tưới gội đồng xanh. Như sương tắm mát cho cây cành.</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Con ước mơ làm khí cụ để đem tình yêu Chúa cho trần gian. Như hoa nở thắm đẹp đồi nương. Như tinh tú chiếu soi đêm </a:t>
            </a:r>
            <a:r>
              <a:rPr lang="vi-VN" sz="5400" b="1">
                <a:solidFill>
                  <a:schemeClr val="bg1"/>
                </a:solidFill>
                <a:latin typeface="Times New Roman" pitchFamily="18" charset="0"/>
                <a:cs typeface="Times New Roman" pitchFamily="18" charset="0"/>
              </a:rPr>
              <a:t>trường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Con ước mơ làm khí cụ để đem tình yêu Chúa cho trần gian. Như cơn gió mát dịu trời đêm. Như câu hát tiếng ru êm đềm.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3294</TotalTime>
  <Words>197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THẮP SÁNG LÊN  Kim Long</vt:lpstr>
      <vt:lpstr>ÐK. Thắp sáng lên trong trái tim con. Tình yêu như tia nắng hồng. Bừng lên xua tan băng giá và rực nóng đốt cháy đau thương. Thắp sáng lên trong trái tim con. Niềm tin như muôn sao sáng mờ xóa bóng tối nghi nan gọi mầm tái sinh trần gian.</vt:lpstr>
      <vt:lpstr>1. Con ước mơ làm khí cụ để đem tình yêu Chúa cho trần gian. Như tia nắng báo trời hừng đông. Như chim én báo tin xuân hồng.</vt:lpstr>
      <vt:lpstr>2. Con ước mơ làm khí cụ để đem tình yêu Chúa cho trần gian. Như mưa mới tưới gội đồng xanh. Như sương tắm mát cho cây cành.</vt:lpstr>
      <vt:lpstr>3. Con ước mơ làm khí cụ để đem tình yêu Chúa cho trần gian. Như hoa nở thắm đẹp đồi nương. Như tinh tú chiếu soi đêm trường.</vt:lpstr>
      <vt:lpstr>4. Con ước mơ làm khí cụ để đem tình yêu Chúa cho trần gian. Như cơn gió mát dịu trời đêm. Như câu hát tiếng ru êm đềm.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1189</cp:revision>
  <dcterms:created xsi:type="dcterms:W3CDTF">2021-12-01T03:00:51Z</dcterms:created>
  <dcterms:modified xsi:type="dcterms:W3CDTF">2021-12-23T06:33:15Z</dcterms:modified>
</cp:coreProperties>
</file>