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THỊT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MÁU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Ai ăn thịt Tôi và uống máu Tôi người ấy sẽ được sống mãi trong Tôi. Ai ăn thịt Tôi và uống máu Tôi thì Tôi sống trong người ấy muôn đời.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Lời Chúa phán rằng Thịt Tôi thật là của ăn. Này Máu Thánh Tôi của uống ban cho trần gian.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Người hiến tế mình chịu chết một lòng sắt son. Thịt Máu Chúa ban sự sống cho linh hồn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Người rước Máu Thịt được sống trong tình Chúa luôn bền vững kết liên cùng với muôn người thành tâm.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114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THỊT MÁU TÔI  Nguyễn Như</vt:lpstr>
      <vt:lpstr>ĐK: Ai ăn thịt Tôi và uống máu Tôi người ấy sẽ được sống mãi trong Tôi. Ai ăn thịt Tôi và uống máu Tôi thì Tôi sống trong người ấy muôn đời.</vt:lpstr>
      <vt:lpstr>1. Lời Chúa phán rằng Thịt Tôi thật là của ăn. Này Máu Thánh Tôi của uống ban cho trần gian.</vt:lpstr>
      <vt:lpstr>2. Người hiến tế mình chịu chết một lòng sắt son. Thịt Máu Chúa ban sự sống cho linh hồn con.</vt:lpstr>
      <vt:lpstr>3. Người rước Máu Thịt được sống trong tình Chúa luôn bền vững kết liên cùng với muôn người thành tâm.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1127</cp:revision>
  <dcterms:created xsi:type="dcterms:W3CDTF">2021-12-01T03:00:51Z</dcterms:created>
  <dcterms:modified xsi:type="dcterms:W3CDTF">2021-12-17T11:14:53Z</dcterms:modified>
</cp:coreProperties>
</file>