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 VUI BIẾT BAO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Thực là vui biết bao, khi hoan ca ngợi khen Thiên Chúa. Tán tụng Thánh Danh Ngài là chính Chúa Cả uy quyền. Từ bình minh công bố: Tình Chúa rất bao la. Suốt đêm thâu loan truyền: tín nghĩa Ngài vẫn luôn vững bền.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Hòa điệu tiếng sắt cầm, nhè nhẹ tấu khúc đàn. Vì lạy Chúa bao kỳ công khiến con hỉ hoan. Muôn sự nghiệp tay Chúa giục con ca mừng.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Mọi kiệt tác Chúa làm, thật hùng vĩ ngất trời. Kỳ diệu quá tư tưởng nơi Chúa sâu nhiệm thay. Quân khờ dại ngu dốt làm sao suy tường.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Bọn tàn ác khác gì thảo mộc chóng héo tàn, còn Thuợng đế muôn đời kiên vững cao trọng thay. Bao địch thù tay Chúa dẹp tan cả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Được Ngài xuống sức mạnh, dầu dìu mát tưới nhuần. Lòng mạnh mẽ con mở to mắt nghinh thù nhân. Nghe bọn họ tan tác lòng con reo mừng.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Lòng người sống chính trực đẹp tựa khóm lá dừa, thịnh đạt mãi như cành hương bá Li-ba-nô. Trong vườn Nhà Thiên Chúa ngàn năm xanh màu.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230</Words>
  <Application>Microsoft Office PowerPoint</Application>
  <PresentationFormat>On-screen Show (16:9)</PresentationFormat>
  <Paragraphs>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THỰC VUI BIẾT BAO Lm. Kim Long</vt:lpstr>
      <vt:lpstr>ĐK. Thực là vui biết bao, khi hoan ca ngợi khen Thiên Chúa. Tán tụng Thánh Danh Ngài là chính Chúa Cả uy quyền. Từ bình minh công bố: Tình Chúa rất bao la. Suốt đêm thâu loan truyền: tín nghĩa Ngài vẫn luôn vững bền.</vt:lpstr>
      <vt:lpstr>1. Hòa điệu tiếng sắt cầm, nhè nhẹ tấu khúc đàn. Vì lạy Chúa bao kỳ công khiến con hỉ hoan. Muôn sự nghiệp tay Chúa giục con ca mừng.</vt:lpstr>
      <vt:lpstr>2. Mọi kiệt tác Chúa làm, thật hùng vĩ ngất trời. Kỳ diệu quá tư tưởng nơi Chúa sâu nhiệm thay. Quân khờ dại ngu dốt làm sao suy tường.</vt:lpstr>
      <vt:lpstr>3. Bọn tàn ác khác gì thảo mộc chóng héo tàn, còn Thuợng đế muôn đời kiên vững cao trọng thay. Bao địch thù tay Chúa dẹp tan cả rồi.</vt:lpstr>
      <vt:lpstr>4. Được Ngài xuống sức mạnh, dầu dìu mát tưới nhuần. Lòng mạnh mẽ con mở to mắt nghinh thù nhân. Nghe bọn họ tan tác lòng con reo mừng.</vt:lpstr>
      <vt:lpstr>5. Lòng người sống chính trực đẹp tựa khóm lá dừa, thịnh đạt mãi như cành hương bá Li-ba-nô. Trong vườn Nhà Thiên Chúa ngàn năm xanh màu.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298</cp:revision>
  <dcterms:created xsi:type="dcterms:W3CDTF">2021-12-01T03:00:51Z</dcterms:created>
  <dcterms:modified xsi:type="dcterms:W3CDTF">2021-12-07T03:23:30Z</dcterms:modified>
</cp:coreProperties>
</file>