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 DÂNG Ý THƠ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Tim tôi dâng ý thơ tuyệt diệu, dệt bài ca cung tiến Đức Vua. Lưỡi tôi tựa bút rung vạn điệu trong tay những thi nhân anh tài.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Người tuyệt mỹ khôn vời làn duyên thắm nở trên môi. Người được Chúa (i) Trời chúc lành tới muôn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Người yêu thích công bình và khinh ghét điều gian phi, vì vậy Chúa (i) Trời xức dầu quí cho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Người chiến đấu oai hùng để bênh lẽ phải công minh, kìa bao lớp quân thù ngã gục dưới chân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Rồi đây Thánh Danh Người hồn tôi nhớ mãi thiên thu, và muôn thế (ê) hệ sẽ mừng chúc tôn thờ.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144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TIM DÂNG Ý THƠ Lm. Kim Long</vt:lpstr>
      <vt:lpstr>ĐK. Tim tôi dâng ý thơ tuyệt diệu, dệt bài ca cung tiến Đức Vua. Lưỡi tôi tựa bút rung vạn điệu trong tay những thi nhân anh tài.</vt:lpstr>
      <vt:lpstr>1. Người tuyệt mỹ khôn vời làn duyên thắm nở trên môi. Người được Chúa (i) Trời chúc lành tới muôn đời.</vt:lpstr>
      <vt:lpstr>2. Người yêu thích công bình và khinh ghét điều gian phi, vì vậy Chúa (i) Trời xức dầu quí cho Người.</vt:lpstr>
      <vt:lpstr>3. Người chiến đấu oai hùng để bênh lẽ phải công minh, kìa bao lớp quân thù ngã gục dưới chân Người.</vt:lpstr>
      <vt:lpstr>4. Rồi đây Thánh Danh Người hồn tôi nhớ mãi thiên thu, và muôn thế (ê) hệ sẽ mừng chúc tôn thờ.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290</cp:revision>
  <dcterms:created xsi:type="dcterms:W3CDTF">2021-12-01T03:00:51Z</dcterms:created>
  <dcterms:modified xsi:type="dcterms:W3CDTF">2021-12-07T03:08:18Z</dcterms:modified>
</cp:coreProperties>
</file>