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8" r:id="rId3"/>
    <p:sldId id="257" r:id="rId4"/>
    <p:sldId id="259" r:id="rId5"/>
    <p:sldId id="263" r:id="rId6"/>
    <p:sldId id="264" r:id="rId7"/>
    <p:sldId id="267" r:id="rId8"/>
    <p:sldId id="260" r:id="rId9"/>
    <p:sldId id="265" r:id="rId10"/>
    <p:sldId id="268" r:id="rId11"/>
    <p:sldId id="269" r:id="rId12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66"/>
    <a:srgbClr val="003399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68" autoAdjust="0"/>
  </p:normalViewPr>
  <p:slideViewPr>
    <p:cSldViewPr>
      <p:cViewPr>
        <p:scale>
          <a:sx n="125" d="100"/>
          <a:sy n="125" d="100"/>
        </p:scale>
        <p:origin x="-1224" y="-79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9CAC26-01DF-46BC-96BD-E38A3BC797EE}" type="datetimeFigureOut">
              <a:rPr lang="en-US" smtClean="0"/>
              <a:t>12/7/2021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51D5CD-5F53-4A0D-AF6F-7E1CBFB325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7402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1209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6067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855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420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225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671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156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556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654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49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003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865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200E0-A970-4FED-8B50-6DDD2B09C0EA}" type="datetimeFigureOut">
              <a:rPr lang="en-US" smtClean="0"/>
              <a:t>12/7/2021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939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r>
              <a:rPr lang="vi-VN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TIM DÂNG Ý THƠ</a:t>
            </a:r>
            <a:br>
              <a:rPr lang="vi-VN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vi-VN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Lm. Kim Long</a:t>
            </a:r>
            <a:endParaRPr lang="vi-VN" sz="4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7848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vi-VN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ĐK. Tim tôi dâng ý thơ tuyệt diệu, dệt bài ca cung tiến Đức Vua. Lưỡi tôi tựa bút rung vạn điệu trong tay những thi nhân anh tài.</a:t>
            </a:r>
            <a:endParaRPr lang="en-US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4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1. Người tuyệt mỹ khôn vời làn duyên thắm nở trên môi. Người được Chúa (i) Trời chúc lành tới muôn đời.</a:t>
            </a:r>
            <a:endParaRPr lang="en-US" sz="48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4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2. Người yêu thích công bình và khinh ghét điều gian phi, vì vậy Chúa (i) Trời xức dầu quí cho Người.</a:t>
            </a:r>
            <a:endParaRPr lang="en-US" sz="48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4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3. Người chiến đấu oai hùng để bênh lẽ phải công minh, kìa bao lớp quân thù ngã gục dưới chân Người.</a:t>
            </a:r>
            <a:endParaRPr lang="en-US" sz="48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r>
              <a:rPr lang="vi-VN" sz="4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4. Rồi đây Thánh Danh Người hồn tôi nhớ mãi thiên thu, và muôn thế (ê) hệ sẽ mừng chúc tôn thờ.</a:t>
            </a:r>
            <a:endParaRPr lang="en-US" sz="48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vi-VN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1157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en-US" sz="6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1050</TotalTime>
  <Words>144</Words>
  <Application>Microsoft Office PowerPoint</Application>
  <PresentationFormat>On-screen Show (16:9)</PresentationFormat>
  <Paragraphs>7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TIM DÂNG Ý THƠ Lm. Kim Long</vt:lpstr>
      <vt:lpstr>ĐK. Tim tôi dâng ý thơ tuyệt diệu, dệt bài ca cung tiến Đức Vua. Lưỡi tôi tựa bút rung vạn điệu trong tay những thi nhân anh tài.</vt:lpstr>
      <vt:lpstr>1. Người tuyệt mỹ khôn vời làn duyên thắm nở trên môi. Người được Chúa (i) Trời chúc lành tới muôn đời.</vt:lpstr>
      <vt:lpstr>2. Người yêu thích công bình và khinh ghét điều gian phi, vì vậy Chúa (i) Trời xức dầu quí cho Người.</vt:lpstr>
      <vt:lpstr>3. Người chiến đấu oai hùng để bênh lẽ phải công minh, kìa bao lớp quân thù ngã gục dưới chân Người.</vt:lpstr>
      <vt:lpstr>4. Rồi đây Thánh Danh Người hồn tôi nhớ mãi thiên thu, và muôn thế (ê) hệ sẽ mừng chúc tôn thờ.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NHƯ ĐẤT CHỜ MƯA Thanh Lâm</dc:title>
  <dc:creator>Hung Nam</dc:creator>
  <cp:lastModifiedBy>Hung Nam</cp:lastModifiedBy>
  <cp:revision>290</cp:revision>
  <dcterms:created xsi:type="dcterms:W3CDTF">2021-12-01T03:00:51Z</dcterms:created>
  <dcterms:modified xsi:type="dcterms:W3CDTF">2021-12-07T03:08:18Z</dcterms:modified>
</cp:coreProperties>
</file>