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TIN VUI CHO </a:t>
            </a:r>
            <a:r>
              <a:rPr lang="vi-VN" sz="4000" b="1">
                <a:solidFill>
                  <a:schemeClr val="bg1"/>
                </a:solidFill>
                <a:latin typeface="Times New Roman" pitchFamily="18" charset="0"/>
                <a:cs typeface="Times New Roman" pitchFamily="18" charset="0"/>
              </a:rPr>
              <a:t>TOÀN </a:t>
            </a:r>
            <a:r>
              <a:rPr lang="vi-VN" sz="4000" b="1" smtClean="0">
                <a:solidFill>
                  <a:schemeClr val="bg1"/>
                </a:solidFill>
                <a:latin typeface="Times New Roman" pitchFamily="18" charset="0"/>
                <a:cs typeface="Times New Roman" pitchFamily="18" charset="0"/>
              </a:rPr>
              <a:t>DÂN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Trọng Khẩn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Nghe trong gió mùa đông về, lặng nghe trong máng cỏ hang lừa. Có những tiếng gọi thiết tha, Hài Nhi Giê-su gọi chúng ta. Mau mau đến để tôn thờ Hài Nhi trong máng cỏ hang lừa. Chúa đã đến cùng chúng ta và sẽ ở mãi cùng chúng ta.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Vinh danh Chúa ngự trên cao, bình an khắp chốn ở dương gian. Tin vui cho toàn dân đây, này Tin Vui cho toàn dân đây.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Nghe trong tiếng Mẹ ru hời, Mẹ ru Con Chúa nay xuống đời. Gánh vác lấy tội chúng con và gánh vác lấy tội chúng con. Bên hang đá này thiên thần hòa vang tiếng hát vọng xuống trần. Chúa đã đến cùng thế nhân này Chúa đã đến cùng thế </a:t>
            </a:r>
            <a:r>
              <a:rPr lang="vi-VN" b="1">
                <a:solidFill>
                  <a:schemeClr val="bg1"/>
                </a:solidFill>
                <a:latin typeface="Times New Roman" pitchFamily="18" charset="0"/>
                <a:cs typeface="Times New Roman" pitchFamily="18" charset="0"/>
              </a:rPr>
              <a:t>nhân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Ôi Con Chúa bỏ cõi trời, bỏ nơi Thiên Giới ở với người. Giữa kiếp sống này nổi trôi rồi Chúa sẽ đến cùng khắp nơi. Ai xứng đáng được như Ngài, là Ngôi Hai Chúa của muôn loài. Chúa gánh vác cả trên vai: tội lỗi, yếu đuối của con đây.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3696</TotalTime>
  <Words>220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TIN VUI CHO TOÀN DÂN  Lm. Trọng Khẩn</vt:lpstr>
      <vt:lpstr>1. Nghe trong gió mùa đông về, lặng nghe trong máng cỏ hang lừa. Có những tiếng gọi thiết tha, Hài Nhi Giê-su gọi chúng ta. Mau mau đến để tôn thờ Hài Nhi trong máng cỏ hang lừa. Chúa đã đến cùng chúng ta và sẽ ở mãi cùng chúng ta.</vt:lpstr>
      <vt:lpstr>ĐK. Vinh danh Chúa ngự trên cao, bình an khắp chốn ở dương gian. Tin vui cho toàn dân đây, này Tin Vui cho toàn dân đây.</vt:lpstr>
      <vt:lpstr>2. Nghe trong tiếng Mẹ ru hời, Mẹ ru Con Chúa nay xuống đời. Gánh vác lấy tội chúng con và gánh vác lấy tội chúng con. Bên hang đá này thiên thần hòa vang tiếng hát vọng xuống trần. Chúa đã đến cùng thế nhân này Chúa đã đến cùng thế nhân.</vt:lpstr>
      <vt:lpstr>3. Ôi Con Chúa bỏ cõi trời, bỏ nơi Thiên Giới ở với người. Giữa kiếp sống này nổi trôi rồi Chúa sẽ đến cùng khắp nơi. Ai xứng đáng được như Ngài, là Ngôi Hai Chúa của muôn loài. Chúa gánh vác cả trên vai: tội lỗi, yếu đuối của con đây.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1418</cp:revision>
  <dcterms:created xsi:type="dcterms:W3CDTF">2021-12-01T03:00:51Z</dcterms:created>
  <dcterms:modified xsi:type="dcterms:W3CDTF">2021-12-21T22:04:39Z</dcterms:modified>
</cp:coreProperties>
</file>