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TIN YÊU </a:t>
            </a:r>
            <a:r>
              <a:rPr lang="vi-VN" sz="3600" b="1">
                <a:solidFill>
                  <a:schemeClr val="bg1"/>
                </a:solidFill>
                <a:latin typeface="Times New Roman" pitchFamily="18" charset="0"/>
                <a:cs typeface="Times New Roman" pitchFamily="18" charset="0"/>
              </a:rPr>
              <a:t>HY </a:t>
            </a:r>
            <a:r>
              <a:rPr lang="vi-VN" sz="3600" b="1" smtClean="0">
                <a:solidFill>
                  <a:schemeClr val="bg1"/>
                </a:solidFill>
                <a:latin typeface="Times New Roman" pitchFamily="18" charset="0"/>
                <a:cs typeface="Times New Roman" pitchFamily="18" charset="0"/>
              </a:rPr>
              <a:t>VỌNG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Cho con vui bước tới đón nhận tình yêu đổi mới. Cho con vui sống vui những gì mà Chúa trao ban. Một đời vui đón nhận không lo toan số phận. Vui trên con đường trần với một đời sống trong thanh bần.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Cho con một tình mến (cho con tình mến) Cho con một niềm tin (cho con niềm tin) Cho con niềm cậy trông luôn vững lòng theo Chúa đắp xây cuộc sống. Dấn bước trong tình yêu (bước trong tình yêu) Sống chết cho niềm tin (sống cho niềm tin) An vui niềm cậy trông cả cuộc sống là bài ca nồng thắm tình Cha.</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Cho con vui phấn đấu sống trọn tình Ngài yêu dấu. Cho tim con rướm máu trong tình Thập Giá thẳm sâu. Để đời luôn thắm màu không than van hay âu sầu. Dẫu có những cơ cầu vẫn một tình mến không phai màu.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Trong tin yêu phó thác sống trọn cuộc đời cho Chúa. Không lo chi héo úa không màng cuộc sống hơn thua. Từng ngày trong lắng đọng sống với Chúa hết lòng. Trong an vui hy vọng con sống đời mến tin thắm nồng.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3812</TotalTime>
  <Words>236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TIN YÊU HY VỌNG  Lm. Thái Nguyên</vt:lpstr>
      <vt:lpstr>1. Cho con vui bước tới đón nhận tình yêu đổi mới. Cho con vui sống vui những gì mà Chúa trao ban. Một đời vui đón nhận không lo toan số phận. Vui trên con đường trần với một đời sống trong thanh bần.</vt:lpstr>
      <vt:lpstr>ĐK. Cho con một tình mến (cho con tình mến) Cho con một niềm tin (cho con niềm tin) Cho con niềm cậy trông luôn vững lòng theo Chúa đắp xây cuộc sống. Dấn bước trong tình yêu (bước trong tình yêu) Sống chết cho niềm tin (sống cho niềm tin) An vui niềm cậy trông cả cuộc sống là bài ca nồng thắm tình Cha.</vt:lpstr>
      <vt:lpstr>2. Cho con vui phấn đấu sống trọn tình Ngài yêu dấu. Cho tim con rướm máu trong tình Thập Giá thẳm sâu. Để đời luôn thắm màu không than van hay âu sầu. Dẫu có những cơ cầu vẫn một tình mến không phai màu.</vt:lpstr>
      <vt:lpstr>3. Trong tin yêu phó thác sống trọn cuộc đời cho Chúa. Không lo chi héo úa không màng cuộc sống hơn thua. Từng ngày trong lắng đọng sống với Chúa hết lòng. Trong an vui hy vọng con sống đời mến tin thắm nồng.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1408</cp:revision>
  <dcterms:created xsi:type="dcterms:W3CDTF">2021-12-01T03:00:51Z</dcterms:created>
  <dcterms:modified xsi:type="dcterms:W3CDTF">2021-12-28T22:31:00Z</dcterms:modified>
</cp:coreProperties>
</file>