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TÌNH CON </a:t>
            </a:r>
            <a:r>
              <a:rPr lang="vi-VN" sz="3600" b="1">
                <a:solidFill>
                  <a:schemeClr val="bg1"/>
                </a:solidFill>
                <a:latin typeface="Times New Roman" pitchFamily="18" charset="0"/>
                <a:cs typeface="Times New Roman" pitchFamily="18" charset="0"/>
              </a:rPr>
              <a:t>DÂNG </a:t>
            </a:r>
            <a:r>
              <a:rPr lang="vi-VN" sz="3600" b="1" smtClean="0">
                <a:solidFill>
                  <a:schemeClr val="bg1"/>
                </a:solidFill>
                <a:latin typeface="Times New Roman" pitchFamily="18" charset="0"/>
                <a:cs typeface="Times New Roman" pitchFamily="18" charset="0"/>
              </a:rPr>
              <a:t>CHÚA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Thái </a:t>
            </a:r>
            <a:r>
              <a:rPr lang="vi-VN" sz="3600" b="1">
                <a:solidFill>
                  <a:schemeClr val="bg1"/>
                </a:solidFill>
                <a:latin typeface="Times New Roman" pitchFamily="18" charset="0"/>
                <a:cs typeface="Times New Roman" pitchFamily="18" charset="0"/>
              </a:rPr>
              <a:t>Nguyên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Tình con dâng cho Chúa là trái tim không san sẻ, dám yêu hết mình và dám sống hết tình, hết mình cho Thiên Chúa, hết tình cho mọi người. Thiên đàng đâu phải chuyện bâng quơ, Chúa đâu phải là chuyện vu vơ, nhưng là chính cuộc </a:t>
            </a:r>
            <a:r>
              <a:rPr lang="vi-VN" b="1">
                <a:solidFill>
                  <a:schemeClr val="bg1"/>
                </a:solidFill>
                <a:latin typeface="Times New Roman" pitchFamily="18" charset="0"/>
                <a:cs typeface="Times New Roman" pitchFamily="18" charset="0"/>
              </a:rPr>
              <a:t>đời </a:t>
            </a:r>
            <a:r>
              <a:rPr lang="vi-VN" b="1" smtClean="0">
                <a:solidFill>
                  <a:schemeClr val="bg1"/>
                </a:solidFill>
                <a:latin typeface="Times New Roman" pitchFamily="18" charset="0"/>
                <a:cs typeface="Times New Roman" pitchFamily="18" charset="0"/>
              </a:rPr>
              <a:t>con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Tình con dâng cho Chúa dù có bao nhiêu gian khổ. Vẫn luôn nỗ lực và phó thác hết mục, nỗ lực để vươn lên, phó thác để trọn tình. Yêu Ngài với lòng thật trung trinh, sẵn sàng chấp nhận bao hy sinh, sống theo tác động </a:t>
            </a:r>
            <a:r>
              <a:rPr lang="vi-VN" b="1">
                <a:solidFill>
                  <a:schemeClr val="bg1"/>
                </a:solidFill>
                <a:latin typeface="Times New Roman" pitchFamily="18" charset="0"/>
                <a:cs typeface="Times New Roman" pitchFamily="18" charset="0"/>
              </a:rPr>
              <a:t>Thần </a:t>
            </a:r>
            <a:r>
              <a:rPr lang="vi-VN" b="1" smtClean="0">
                <a:solidFill>
                  <a:schemeClr val="bg1"/>
                </a:solidFill>
                <a:latin typeface="Times New Roman" pitchFamily="18" charset="0"/>
                <a:cs typeface="Times New Roman" pitchFamily="18" charset="0"/>
              </a:rPr>
              <a:t>Linh</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Tình con dâng cho Chúa là sống khiêm nhu bé nhỏ, dám quên chính mình và dám vác thập hình, mỗi ngày đi theo Chúa, trong tình yêu phục vụ. Sống trọn tình thần của Giê-su, khó nghèo khiết tịnh và xin vâng, sẵn sàng chết vì </a:t>
            </a:r>
            <a:r>
              <a:rPr lang="vi-VN" b="1">
                <a:solidFill>
                  <a:schemeClr val="bg1"/>
                </a:solidFill>
                <a:latin typeface="Times New Roman" pitchFamily="18" charset="0"/>
                <a:cs typeface="Times New Roman" pitchFamily="18" charset="0"/>
              </a:rPr>
              <a:t>tình </a:t>
            </a:r>
            <a:r>
              <a:rPr lang="vi-VN" b="1" smtClean="0">
                <a:solidFill>
                  <a:schemeClr val="bg1"/>
                </a:solidFill>
                <a:latin typeface="Times New Roman" pitchFamily="18" charset="0"/>
                <a:cs typeface="Times New Roman" pitchFamily="18" charset="0"/>
              </a:rPr>
              <a:t>thân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 Con xin dâng cuộc đời chúa đã ban tặng. Dù rằng đầy những gian nan nhưng cuộc sống vẫn đầy ân ban. Con hân hoan phụng sự Chúa trong mọi người, tình con dâng Chúa không ngơi là niềm vui hạnh phúc suốt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3192</TotalTime>
  <Words>234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TÌNH CON DÂNG CHÚA  Thái Nguyên</vt:lpstr>
      <vt:lpstr>1. Tình con dâng cho Chúa là trái tim không san sẻ, dám yêu hết mình và dám sống hết tình, hết mình cho Thiên Chúa, hết tình cho mọi người. Thiên đàng đâu phải chuyện bâng quơ, Chúa đâu phải là chuyện vu vơ, nhưng là chính cuộc đời con.</vt:lpstr>
      <vt:lpstr>2. Tình con dâng cho Chúa dù có bao nhiêu gian khổ. Vẫn luôn nỗ lực và phó thác hết mục, nỗ lực để vươn lên, phó thác để trọn tình. Yêu Ngài với lòng thật trung trinh, sẵn sàng chấp nhận bao hy sinh, sống theo tác động Thần Linh.</vt:lpstr>
      <vt:lpstr>3. Tình con dâng cho Chúa là sống khiêm nhu bé nhỏ, dám quên chính mình và dám vác thập hình, mỗi ngày đi theo Chúa, trong tình yêu phục vụ. Sống trọn tình thần của Giê-su, khó nghèo khiết tịnh và xin vâng, sẵn sàng chết vì tình thân.</vt:lpstr>
      <vt:lpstr>ĐK : Con xin dâng cuộc đời chúa đã ban tặng. Dù rằng đầy những gian nan nhưng cuộc sống vẫn đầy ân ban. Con hân hoan phụng sự Chúa trong mọi người, tình con dâng Chúa không ngơi là niềm vui hạnh phúc suốt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1175</cp:revision>
  <dcterms:created xsi:type="dcterms:W3CDTF">2021-12-01T03:00:51Z</dcterms:created>
  <dcterms:modified xsi:type="dcterms:W3CDTF">2021-12-23T04:51:15Z</dcterms:modified>
</cp:coreProperties>
</file>