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TIẾN CA PHỤC SINH 2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Chưa biết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Dâng lên Cha nhân lành rượu bánh ngát thơm chân thành. Mừng ngày Chúa khải hoàn tiến dâng.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Alleluia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Dâng lên Cha toàn năng, ngàn lời ca hòa thương mến. Loan tin vui Phục Sinh, ngợi khen Chúa bao hiển vịnh.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Dâng lên Cha toàn năng, này rượu nho cùng bánh miến. Bao lao công ngày qua, cùng khúc hát khen tình Cha.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2160</TotalTime>
  <Words>88</Words>
  <Application>Microsoft Office PowerPoint</Application>
  <PresentationFormat>On-screen Show (16:9)</PresentationFormat>
  <Paragraphs>7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TIẾN CA PHỤC SINH 2 Chưa biết</vt:lpstr>
      <vt:lpstr>ĐK. Dâng lên Cha nhân lành rượu bánh ngát thơm chân thành. Mừng ngày Chúa khải hoàn tiến dâng. Alleluia!</vt:lpstr>
      <vt:lpstr>1. Dâng lên Cha toàn năng, ngàn lời ca hòa thương mến. Loan tin vui Phục Sinh, ngợi khen Chúa bao hiển vịnh.</vt:lpstr>
      <vt:lpstr>2. Dâng lên Cha toàn năng, này rượu nho cùng bánh miến. Bao lao công ngày qua, cùng khúc hát khen tình Cha.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821</cp:revision>
  <dcterms:created xsi:type="dcterms:W3CDTF">2021-12-01T03:00:51Z</dcterms:created>
  <dcterms:modified xsi:type="dcterms:W3CDTF">2021-12-14T07:06:49Z</dcterms:modified>
</cp:coreProperties>
</file>