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59" r:id="rId4"/>
    <p:sldId id="257" r:id="rId5"/>
    <p:sldId id="267" r:id="rId6"/>
    <p:sldId id="263" r:id="rId7"/>
    <p:sldId id="260" r:id="rId8"/>
    <p:sldId id="265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5976" autoAdjust="0"/>
  </p:normalViewPr>
  <p:slideViewPr>
    <p:cSldViewPr>
      <p:cViewPr>
        <p:scale>
          <a:sx n="125" d="100"/>
          <a:sy n="125" d="100"/>
        </p:scale>
        <p:origin x="-84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88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TIẾN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CA PHỤC </a:t>
            </a: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Cát </a:t>
            </a:r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Minh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Đức Kitô đã chịu hiến tế làm Chiên lễ vượt qua. Đức Kitô đã chịu khổ hình làm Chiên cứu độ ta.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Quây quần bàn tiệc Thánh, hân hoan ta mừng đại lễ, chia nhau tấm bánh không men, tượng trưng tấm lòng chân thật.</a:t>
            </a: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54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Xum họp bàn tiệc Thánh, chung nhau ly rượu tấm bánh. Chia nhau kiếp sống tân toan, hiệp thông mối tình chân thành</a:t>
            </a:r>
            <a:r>
              <a:rPr lang="vi-VN" sz="54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sz="5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2720</TotalTime>
  <Words>92</Words>
  <Application>Microsoft Office PowerPoint</Application>
  <PresentationFormat>On-screen Show (16:9)</PresentationFormat>
  <Paragraphs>8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TIẾN CA PHỤC SINH  Cát Minh</vt:lpstr>
      <vt:lpstr>ĐK. Đức Kitô đã chịu hiến tế làm Chiên lễ vượt qua. Đức Kitô đã chịu khổ hình làm Chiên cứu độ ta.</vt:lpstr>
      <vt:lpstr>1. Quây quần bàn tiệc Thánh, hân hoan ta mừng đại lễ, chia nhau tấm bánh không men, tượng trưng tấm lòng chân thật.</vt:lpstr>
      <vt:lpstr>2. Xum họp bàn tiệc Thánh, chung nhau ly rượu tấm bánh. Chia nhau kiếp sống tân toan, hiệp thông mối tình chân thành.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1006</cp:revision>
  <dcterms:created xsi:type="dcterms:W3CDTF">2021-12-01T03:00:51Z</dcterms:created>
  <dcterms:modified xsi:type="dcterms:W3CDTF">2021-12-29T08:08:20Z</dcterms:modified>
</cp:coreProperties>
</file>