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8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PHỤC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Cát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Đức Kitô đã chịu hiến tế làm Chiên lễ vượt qua. Đức Kitô đã chịu khổ hình làm Chiên cứu độ ta.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Quây quần bàn tiệc Thánh, hân hoan ta mừng đại lễ, chia nhau tấm bánh không men, tượng trưng tấm lòng chân thật.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Xum họp bàn tiệc Thánh, chung nhau ly rượu tấm bánh. Chia nhau kiếp sống tân toan, hiệp thông mối tình chân thành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2720</TotalTime>
  <Words>92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TIẾN CA PHỤC SINH  Cát Minh</vt:lpstr>
      <vt:lpstr>ĐK. Đức Kitô đã chịu hiến tế làm Chiên lễ vượt qua. Đức Kitô đã chịu khổ hình làm Chiên cứu độ ta.</vt:lpstr>
      <vt:lpstr>1. Quây quần bàn tiệc Thánh, hân hoan ta mừng đại lễ, chia nhau tấm bánh không men, tượng trưng tấm lòng chân thật.</vt:lpstr>
      <vt:lpstr>2. Xum họp bàn tiệc Thánh, chung nhau ly rượu tấm bánh. Chia nhau kiếp sống tân toan, hiệp thông mối tình chân thành.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1006</cp:revision>
  <dcterms:created xsi:type="dcterms:W3CDTF">2021-12-01T03:00:51Z</dcterms:created>
  <dcterms:modified xsi:type="dcterms:W3CDTF">2021-12-29T08:08:20Z</dcterms:modified>
</cp:coreProperties>
</file>