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TIẾN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Hát mừng tạ ơn Chúa hỡi các tôi tớ Ngài. Tiếng ca chan chứa trên môi chúc khen danh Chúa mọi nơi. Tiến Ngài lòng cảm mến hỡi các tôi tớ Ngài, sáng lên trong mắt trong tim, ánh quang Thiên Chúa </a:t>
            </a:r>
            <a:r>
              <a:rPr lang="vi-VN" b="1">
                <a:solidFill>
                  <a:schemeClr val="bg1"/>
                </a:solidFill>
                <a:latin typeface="Times New Roman" pitchFamily="18" charset="0"/>
                <a:cs typeface="Times New Roman" pitchFamily="18" charset="0"/>
              </a:rPr>
              <a:t>dịu </a:t>
            </a:r>
            <a:r>
              <a:rPr lang="vi-VN" b="1" smtClean="0">
                <a:solidFill>
                  <a:schemeClr val="bg1"/>
                </a:solidFill>
                <a:latin typeface="Times New Roman" pitchFamily="18" charset="0"/>
                <a:cs typeface="Times New Roman" pitchFamily="18" charset="0"/>
              </a:rPr>
              <a:t>hiền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Muôn dân ơi tôn thờ Chúa mau hân hoan mừng chúc khen Ngài, câu ca vui hòa đến muôn đời trong tin yêu mãi </a:t>
            </a:r>
            <a:r>
              <a:rPr lang="vi-VN" b="1">
                <a:solidFill>
                  <a:schemeClr val="bg1"/>
                </a:solidFill>
                <a:latin typeface="Times New Roman" pitchFamily="18" charset="0"/>
                <a:cs typeface="Times New Roman" pitchFamily="18" charset="0"/>
              </a:rPr>
              <a:t>đẹp </a:t>
            </a:r>
            <a:r>
              <a:rPr lang="vi-VN" b="1" smtClean="0">
                <a:solidFill>
                  <a:schemeClr val="bg1"/>
                </a:solidFill>
                <a:latin typeface="Times New Roman" pitchFamily="18" charset="0"/>
                <a:cs typeface="Times New Roman" pitchFamily="18" charset="0"/>
              </a:rPr>
              <a:t>tươi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tôn vinh qua mọi lúc khi đêm tan ngày mới lên mau. Khi quanh con trời đã thay mầu con không thôi chúc </a:t>
            </a:r>
            <a:r>
              <a:rPr lang="vi-VN" b="1">
                <a:solidFill>
                  <a:schemeClr val="bg1"/>
                </a:solidFill>
                <a:latin typeface="Times New Roman" pitchFamily="18" charset="0"/>
                <a:cs typeface="Times New Roman" pitchFamily="18" charset="0"/>
              </a:rPr>
              <a:t>tụng </a:t>
            </a:r>
            <a:r>
              <a:rPr lang="vi-VN" b="1" smtClean="0">
                <a:solidFill>
                  <a:schemeClr val="bg1"/>
                </a:solidFill>
                <a:latin typeface="Times New Roman" pitchFamily="18" charset="0"/>
                <a:cs typeface="Times New Roman" pitchFamily="18" charset="0"/>
              </a:rPr>
              <a:t>đâu</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Con tuyên xưng Chúa trời đất, thân con đây Ngài đã tác thành. Muôn muôn dân ở trong tay Ngài như chiên con Chúa </a:t>
            </a:r>
            <a:r>
              <a:rPr lang="vi-VN" b="1">
                <a:solidFill>
                  <a:schemeClr val="bg1"/>
                </a:solidFill>
                <a:latin typeface="Times New Roman" pitchFamily="18" charset="0"/>
                <a:cs typeface="Times New Roman" pitchFamily="18" charset="0"/>
              </a:rPr>
              <a:t>chiều </a:t>
            </a:r>
            <a:r>
              <a:rPr lang="vi-VN" b="1" smtClean="0">
                <a:solidFill>
                  <a:schemeClr val="bg1"/>
                </a:solidFill>
                <a:latin typeface="Times New Roman" pitchFamily="18" charset="0"/>
                <a:cs typeface="Times New Roman" pitchFamily="18" charset="0"/>
              </a:rPr>
              <a:t>nuôi</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Vinh danh Chúa Vua tình yêu, Cha thương yêu dựng đất với trời. Vinh danh Con là Đấng cứu đời, xin vinh danh Thánh Thần liên.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1489</TotalTime>
  <Words>179</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TIẾN CHÚA Lm. Nguyễn Duy</vt:lpstr>
      <vt:lpstr>ĐK. Hát mừng tạ ơn Chúa hỡi các tôi tớ Ngài. Tiếng ca chan chứa trên môi chúc khen danh Chúa mọi nơi. Tiến Ngài lòng cảm mến hỡi các tôi tớ Ngài, sáng lên trong mắt trong tim, ánh quang Thiên Chúa dịu hiền.</vt:lpstr>
      <vt:lpstr>1/ Muôn dân ơi tôn thờ Chúa mau hân hoan mừng chúc khen Ngài, câu ca vui hòa đến muôn đời trong tin yêu mãi đẹp tươi.</vt:lpstr>
      <vt:lpstr>2/ Con tôn vinh qua mọi lúc khi đêm tan ngày mới lên mau. Khi quanh con trời đã thay mầu con không thôi chúc tụng đâu.</vt:lpstr>
      <vt:lpstr>3/ Con tuyên xưng Chúa trời đất, thân con đây Ngài đã tác thành. Muôn muôn dân ở trong tay Ngài như chiên con Chúa chiều nuôi.</vt:lpstr>
      <vt:lpstr>4/ Vinh danh Chúa Vua tình yêu, Cha thương yêu dựng đất với trời. Vinh danh Con là Đấng cứu đời, xin vinh danh Thánh Thần liên.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509</cp:revision>
  <dcterms:created xsi:type="dcterms:W3CDTF">2021-12-01T03:00:51Z</dcterms:created>
  <dcterms:modified xsi:type="dcterms:W3CDTF">2021-12-10T13:24:07Z</dcterms:modified>
</cp:coreProperties>
</file>