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TIẾN DÂNG CHA</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Này giờ đoàn con tiến dâng lên Ngài. Này là của lễ từ muôn lao công con người. Với bao khó nhọc sớm chiều vất vả ngày đêm. Xin thương đón nhận lễ vật chân thành hiệp dâng.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ĐK. Kính tiến lên Cha này bánh rượu thơm nồng. Xin tiến dâng lên Cha đoàn con cùng hiệp dâng.</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Này đoàn con cùng dâng tiến Cha nhân lành Này ngàn mộng ước tình yêu tâm tư con người Xin thương đón nhận chân thành tâm tình đầy vơi. Đoái thương chúc lành khối tình con người hiệp dâng.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2130</TotalTime>
  <Words>116</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TIẾN DÂNG CHA</vt:lpstr>
      <vt:lpstr>1. Này giờ đoàn con tiến dâng lên Ngài. Này là của lễ từ muôn lao công con người. Với bao khó nhọc sớm chiều vất vả ngày đêm. Xin thương đón nhận lễ vật chân thành hiệp dâng.</vt:lpstr>
      <vt:lpstr>ĐK. Kính tiến lên Cha này bánh rượu thơm nồng. Xin tiến dâng lên Cha đoàn con cùng hiệp dâng.</vt:lpstr>
      <vt:lpstr>2. Này đoàn con cùng dâng tiến Cha nhân lành Này ngàn mộng ước tình yêu tâm tư con người Xin thương đón nhận chân thành tâm tình đầy vơi. Đoái thương chúc lành khối tình con người hiệp dâng.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803</cp:revision>
  <dcterms:created xsi:type="dcterms:W3CDTF">2021-12-01T03:00:51Z</dcterms:created>
  <dcterms:modified xsi:type="dcterms:W3CDTF">2021-12-13T23:23:24Z</dcterms:modified>
</cp:coreProperties>
</file>