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 DÂNG CỦA LỄ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Huỳnh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tiến Cha lễ vật đây bánh rượu tình yêu nồng thắm. Dâng tiến Cha lao nhọc tháng ngày góp công đầy tâm.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 Cha đây rượu nho bánh thơm tình yêu. Dâng lên con tim thắm ân tình chan hòa đẹp xinh.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tiến Cha hoa màu nơi cánh đồng đoàn con gặt hái. Hoa trái thơm dâng Ngài với trọn trái tim nồng say. 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tiến Cha xuân hồng hương ngát nồng mộng mơ cuộc sống. Đây tấm thân linh hồn bé nhỏ tiến dâng thành tâm. 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Dâng Chúa bao u buồn bao thất vọng sầu vương nặng trĩu. Xin tiến dâng trọn tình để đẹp lễ dâng tình yêu.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141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TIẾN DÂNG CỦA LỄ Đinh Công Huỳnh</vt:lpstr>
      <vt:lpstr>1. Dâng tiến Cha lễ vật đây bánh rượu tình yêu nồng thắm. Dâng tiến Cha lao nhọc tháng ngày góp công đầy tâm. </vt:lpstr>
      <vt:lpstr>ĐK. Xin dâng lên Cha đây rượu nho bánh thơm tình yêu. Dâng lên con tim thắm ân tình chan hòa đẹp xinh. </vt:lpstr>
      <vt:lpstr>2. Dâng tiến Cha hoa màu nơi cánh đồng đoàn con gặt hái. Hoa trái thơm dâng Ngài với trọn trái tim nồng say. </vt:lpstr>
      <vt:lpstr>3. Dâng tiến Cha xuân hồng hương ngát nồng mộng mơ cuộc sống. Đây tấm thân linh hồn bé nhỏ tiến dâng thành tâm. </vt:lpstr>
      <vt:lpstr>4. Dâng Chúa bao u buồn bao thất vọng sầu vương nặng trĩu. Xin tiến dâng trọn tình để đẹp lễ dâng tình yêu.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625</cp:revision>
  <dcterms:created xsi:type="dcterms:W3CDTF">2021-12-01T03:00:51Z</dcterms:created>
  <dcterms:modified xsi:type="dcterms:W3CDTF">2021-12-11T07:58:36Z</dcterms:modified>
</cp:coreProperties>
</file>