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 DÂNG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pt-BR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Tiến dâng trên bàn thờ, rượu nho thơm hương cùng bánh miến trắng tinh. Chúa khoan nhân vô bờ, đoàn con xin đoan nguyền yêu mến hết tình.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Tiếng hát thơm hương nguyện cầu, tỏa bay khắp trời diệu huyền. Đoàn con kính thờ trọn niềm, nguyện dâng Chúa lời chúc ca thành tâm.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Chút nước pha trong rượu lành, tựa muôn tấm lòng nhiệt thành. Đoàn con kết một lời nguyền, hợp chung với của lễ dâng toàn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thiêu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Kính tiến lên ngai Cha hiền, này đây xác hồn mọn hèn. Còn nơi thế trần lụy phiền, nguyện xin Chúa giải thoát ban bình yên.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2238</TotalTime>
  <Words>135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TIẾN DÂNG Lm. Kim Long</vt:lpstr>
      <vt:lpstr>ĐK. Tiến dâng trên bàn thờ, rượu nho thơm hương cùng bánh miến trắng tinh. Chúa khoan nhân vô bờ, đoàn con xin đoan nguyền yêu mến hết tình.</vt:lpstr>
      <vt:lpstr>1. Tiếng hát thơm hương nguyện cầu, tỏa bay khắp trời diệu huyền. Đoàn con kính thờ trọn niềm, nguyện dâng Chúa lời chúc ca thành tâm.</vt:lpstr>
      <vt:lpstr>2. Chút nước pha trong rượu lành, tựa muôn tấm lòng nhiệt thành. Đoàn con kết một lời nguyền, hợp chung với của lễ dâng toàn thiêu.</vt:lpstr>
      <vt:lpstr>3. Kính tiến lên ngai Cha hiền, này đây xác hồn mọn hèn. Còn nơi thế trần lụy phiền, nguyện xin Chúa giải thoát ban bình yên.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863</cp:revision>
  <dcterms:created xsi:type="dcterms:W3CDTF">2021-12-01T03:00:51Z</dcterms:created>
  <dcterms:modified xsi:type="dcterms:W3CDTF">2021-12-14T10:21:56Z</dcterms:modified>
</cp:coreProperties>
</file>