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TIẾN DÂNG LÊN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Giang Ân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Tiến dâng lên đây bánh tinh tuyền, đây rượu nho quí làm hy lễ hiệp dâng lên Chúa với lòng sắt son. Chúa yêu ơi! Con tiến dâng Ngài tâm hồn thơ bé nguyện dâng Chúa dạt dào tình yêu hy lễ huyền siêu.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Chúa ơi! Xin Chúa vui nhận, xin Chúa vui nhận lễ dâng này, với muôn muôn tiếng ca vang danh Chúa vinh quang ơn thánh tuôn tràn.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Xác thân con xin tiến dâng Ngài những ngày đau khổ cùng với Chúa để nên hy tế trên bàn thánh đây, tháng năm qua bao nỗi vui buồn trong đời nhân thế nguyện dâng Chúa trọn cuộc đời con đây tấm lòng son.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2717</TotalTime>
  <Words>138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TIẾN DÂNG LÊN Giang Ân</vt:lpstr>
      <vt:lpstr>1. Tiến dâng lên đây bánh tinh tuyền, đây rượu nho quí làm hy lễ hiệp dâng lên Chúa với lòng sắt son. Chúa yêu ơi! Con tiến dâng Ngài tâm hồn thơ bé nguyện dâng Chúa dạt dào tình yêu hy lễ huyền siêu.</vt:lpstr>
      <vt:lpstr>ĐK. Chúa ơi! Xin Chúa vui nhận, xin Chúa vui nhận lễ dâng này, với muôn muôn tiếng ca vang danh Chúa vinh quang ơn thánh tuôn tràn.</vt:lpstr>
      <vt:lpstr>2. Xác thân con xin tiến dâng Ngài những ngày đau khổ cùng với Chúa để nên hy tế trên bàn thánh đây, tháng năm qua bao nỗi vui buồn trong đời nhân thế nguyện dâng Chúa trọn cuộc đời con đây tấm lòng son.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1003</cp:revision>
  <dcterms:created xsi:type="dcterms:W3CDTF">2021-12-01T03:00:51Z</dcterms:created>
  <dcterms:modified xsi:type="dcterms:W3CDTF">2021-12-16T02:15:11Z</dcterms:modified>
</cp:coreProperties>
</file>