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TIẾN </a:t>
            </a:r>
            <a:r>
              <a:rPr lang="vi-VN" sz="5400" b="1">
                <a:solidFill>
                  <a:schemeClr val="bg1"/>
                </a:solidFill>
                <a:latin typeface="Times New Roman" pitchFamily="18" charset="0"/>
                <a:cs typeface="Times New Roman" pitchFamily="18" charset="0"/>
              </a:rPr>
              <a:t>DÂNG </a:t>
            </a:r>
            <a:r>
              <a:rPr lang="vi-VN" sz="5400" b="1" smtClean="0">
                <a:solidFill>
                  <a:schemeClr val="bg1"/>
                </a:solidFill>
                <a:latin typeface="Times New Roman" pitchFamily="18" charset="0"/>
                <a:cs typeface="Times New Roman" pitchFamily="18" charset="0"/>
              </a:rPr>
              <a:t>LÊN</a:t>
            </a:r>
            <a:r>
              <a:rPr lang="vi-VN" sz="5400" b="1">
                <a:solidFill>
                  <a:schemeClr val="bg1"/>
                </a:solidFill>
                <a:latin typeface="Times New Roman" pitchFamily="18" charset="0"/>
                <a:cs typeface="Times New Roman" pitchFamily="18" charset="0"/>
              </a:rPr>
              <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Phanxico</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Tiến dâng lên thiên cung này lễ vật. Nguyện dâng Chúa bánh thơm với rượu nho, và nước mắt tiếng hát trong cuộc đời. Xin Chúa nhận đền bù muôn tội con.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Cùng dâng tiến tiếng hát trên môi nguyện cầu, bao nỗi sầu dâng lên cùng với niềm vui; cùng dâng tiến với hết tâm tình thiết tha, tựa hương xa bay lên tòa Chúa bao </a:t>
            </a:r>
            <a:r>
              <a:rPr lang="vi-VN" sz="5400" b="1">
                <a:solidFill>
                  <a:schemeClr val="bg1"/>
                </a:solidFill>
                <a:latin typeface="Times New Roman" pitchFamily="18" charset="0"/>
                <a:cs typeface="Times New Roman" pitchFamily="18" charset="0"/>
              </a:rPr>
              <a:t>la</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Tiến dâng lên thiên cung lời ước nguyện, nguyện xin Chúa khấng ban phúc bình yên, được như nước nối kết trong rượu nồng, bao tấm lòng hòa đồng trong tình yêu.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2774</TotalTime>
  <Words>125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TIẾN DÂNG LÊN Phanxico</vt:lpstr>
      <vt:lpstr>1. Tiến dâng lên thiên cung này lễ vật. Nguyện dâng Chúa bánh thơm với rượu nho, và nước mắt tiếng hát trong cuộc đời. Xin Chúa nhận đền bù muôn tội con.</vt:lpstr>
      <vt:lpstr>ÐK: Cùng dâng tiến tiếng hát trên môi nguyện cầu, bao nỗi sầu dâng lên cùng với niềm vui; cùng dâng tiến với hết tâm tình thiết tha, tựa hương xa bay lên tòa Chúa bao la.</vt:lpstr>
      <vt:lpstr>2. Tiến dâng lên thiên cung lời ước nguyện, nguyện xin Chúa khấng ban phúc bình yên, được như nước nối kết trong rượu nồng, bao tấm lòng hòa đồng trong tình yêu.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1037</cp:revision>
  <dcterms:created xsi:type="dcterms:W3CDTF">2021-12-01T03:00:51Z</dcterms:created>
  <dcterms:modified xsi:type="dcterms:W3CDTF">2021-12-16T07:33:08Z</dcterms:modified>
</cp:coreProperties>
</file>