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TIẾN DÂNG LỄ VẬT</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Đinh Công Huỳnh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Xin tiến dâng đây rượu nho bánh miến. Là lễ dâng vất vả tháng năm. Xin dâng Cha đây tháng năm miệt mài. Những vui buồn cùng lo âu ngày qua.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Đây lúa thơm nơi đồng xa bát ngát. Này trái ngon dâng Ngài Chúa ơi. Con xin Cha thương đón lễ vật này. Với tấm lòng thành kính dâng về Cha.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Bao đắng cay bao mồ hôi nước mắt. Đời bể dâu thăng trầm nổi trôi. Xin dâng Cha bao lo lắng muộn phiền. Với tháng ngày đời an vui bình yên.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600" b="1">
                <a:solidFill>
                  <a:schemeClr val="bg1"/>
                </a:solidFill>
                <a:latin typeface="Times New Roman" pitchFamily="18" charset="0"/>
                <a:cs typeface="Times New Roman" pitchFamily="18" charset="0"/>
              </a:rPr>
              <a:t>ĐK. Xin dâng Cha tháng năm vất vả cần lao. Xin dâng Cha trái tim chân thành thiết tha.</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2098</TotalTime>
  <Words>140</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TIẾN DÂNG LỄ VẬT Đinh Công Huỳnh</vt:lpstr>
      <vt:lpstr>1/ Xin tiến dâng đây rượu nho bánh miến. Là lễ dâng vất vả tháng năm. Xin dâng Cha đây tháng năm miệt mài. Những vui buồn cùng lo âu ngày qua.</vt:lpstr>
      <vt:lpstr>2/ Đây lúa thơm nơi đồng xa bát ngát. Này trái ngon dâng Ngài Chúa ơi. Con xin Cha thương đón lễ vật này. Với tấm lòng thành kính dâng về Cha.</vt:lpstr>
      <vt:lpstr>3/ Bao đắng cay bao mồ hôi nước mắt. Đời bể dâu thăng trầm nổi trôi. Xin dâng Cha bao lo lắng muộn phiền. Với tháng ngày đời an vui bình yên.</vt:lpstr>
      <vt:lpstr>ĐK. Xin dâng Cha tháng năm vất vả cần lao. Xin dâng Cha trái tim chân thành thiết tha.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784</cp:revision>
  <dcterms:created xsi:type="dcterms:W3CDTF">2021-12-01T03:00:51Z</dcterms:created>
  <dcterms:modified xsi:type="dcterms:W3CDTF">2021-12-13T22:52:09Z</dcterms:modified>
</cp:coreProperties>
</file>