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 VÀO NHÀ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TV. 21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 Thông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l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 làm sao có người bảo tôi nào ta tiến vào nhà Chúa nào ta tiến vào nhà Chúa.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l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. Tôi nay mừng vui vì người ta nói với tôi rằng "Nào ta tiến vào Nhà Chúa Giê - ru - sa – lem. Này ta đứng nơi cửa thành Cùng rồi họp nhau hát ca rộn ràng.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l"/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Giê - ru - sa - lem được thiết kế theo thành trì hằng luôn cấu tạo kiên cố. Qua nơi đây bộ lạc Chúa tiến về nhà Ngài. Lòng hỉ hoan sướng vui nào ngơi.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Nơi đâu tòa thẩm phán sẽ được thiết lập? Và nơi đâu có tòa Đa Vít? Nơi đây luật pháp của Is - ra - en để ngợi khen Chúa muôn ngàn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147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TIẾN VÀO NHÀ CHÚA TV. 21 Thế Thông</vt:lpstr>
      <vt:lpstr>Vui làm sao có người bảo tôi nào ta tiến vào nhà Chúa nào ta tiến vào nhà Chúa.</vt:lpstr>
      <vt:lpstr>1 . Tôi nay mừng vui vì người ta nói với tôi rằng "Nào ta tiến vào Nhà Chúa Giê - ru - sa – lem. Này ta đứng nơi cửa thành Cùng rồi họp nhau hát ca rộn ràng.</vt:lpstr>
      <vt:lpstr>2. Giê - ru - sa - lem được thiết kế theo thành trì hằng luôn cấu tạo kiên cố. Qua nơi đây bộ lạc Chúa tiến về nhà Ngài. Lòng hỉ hoan sướng vui nào ngơi.</vt:lpstr>
      <vt:lpstr>3. Nơi đâu tòa thẩm phán sẽ được thiết lập? Và nơi đâu có tòa Đa Vít? Nơi đây luật pháp của Is - ra - en để ngợi khen Chúa muôn ngàn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267</cp:revision>
  <dcterms:created xsi:type="dcterms:W3CDTF">2021-12-01T03:00:51Z</dcterms:created>
  <dcterms:modified xsi:type="dcterms:W3CDTF">2021-12-06T08:04:56Z</dcterms:modified>
</cp:coreProperties>
</file>