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Viết Chung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Tiến về nhà Chúa lòng ngây ngất bao niềm sướng vui. Nơi ta luôn sớm hôm trông đợi. Nơi Cha ta vẫn đang kêu mời. Tiến về nhà Chúa là chốn tâm hồn được nghỉ ngơi.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Cùng tụ họp về đây để chia sớt bao chuyên buồn vui. Bao thử thánh vây phủ trên kiếp người, khiến ta chẳng lẻ loi.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Cùng tụ họp về đây để lên tiếng ca ngợi tình Chúa. Ôi Người đỡ nâng đời ta tháng ngày. Tín trung nào đổi thay.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Cùng tụ họp về đây để no thỏa ân tình của Chúa. Chung bàn Thánh ta dự tiệc Nước Trời. Ôi tâm hồn thảnh thơi.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139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VỀ NHÀ CHÚA Viết Chung</vt:lpstr>
      <vt:lpstr>ĐK. Tiến về nhà Chúa lòng ngây ngất bao niềm sướng vui. Nơi ta luôn sớm hôm trông đợi. Nơi Cha ta vẫn đang kêu mời. Tiến về nhà Chúa là chốn tâm hồn được nghỉ ngơi.</vt:lpstr>
      <vt:lpstr>1. Cùng tụ họp về đây để chia sớt bao chuyên buồn vui. Bao thử thánh vây phủ trên kiếp người, khiến ta chẳng lẻ loi.</vt:lpstr>
      <vt:lpstr>2. Cùng tụ họp về đây để lên tiếng ca ngợi tình Chúa. Ôi Người đỡ nâng đời ta tháng ngày. Tín trung nào đổi thay.</vt:lpstr>
      <vt:lpstr>3. Cùng tụ họp về đây để no thỏa ân tình của Chúa. Chung bàn Thánh ta dự tiệc Nước Trời. Ôi tâm hồn thảnh thơi.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343</cp:revision>
  <dcterms:created xsi:type="dcterms:W3CDTF">2021-12-01T03:00:51Z</dcterms:created>
  <dcterms:modified xsi:type="dcterms:W3CDTF">2021-12-09T23:31:27Z</dcterms:modified>
</cp:coreProperties>
</file>