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4"/>
  </p:notesMasterIdLst>
  <p:sldIdLst>
    <p:sldId id="8655" r:id="rId7"/>
    <p:sldId id="8360" r:id="rId8"/>
    <p:sldId id="8452" r:id="rId9"/>
    <p:sldId id="8364" r:id="rId10"/>
    <p:sldId id="8366" r:id="rId11"/>
    <p:sldId id="8454" r:id="rId12"/>
    <p:sldId id="8455" r:id="rId13"/>
    <p:sldId id="8563" r:id="rId14"/>
    <p:sldId id="8656" r:id="rId15"/>
    <p:sldId id="8657" r:id="rId16"/>
    <p:sldId id="8658" r:id="rId17"/>
    <p:sldId id="8600" r:id="rId18"/>
    <p:sldId id="8602" r:id="rId19"/>
    <p:sldId id="8659" r:id="rId20"/>
    <p:sldId id="8660" r:id="rId21"/>
    <p:sldId id="8661" r:id="rId22"/>
    <p:sldId id="8606" r:id="rId2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25" d="100"/>
          <a:sy n="125" d="100"/>
        </p:scale>
        <p:origin x="-1224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6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9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140000"/>
              </a:lnSpc>
            </a:pPr>
            <a:endParaRPr lang="en-US" sz="40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7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Hiệp Lễ</a:t>
            </a:r>
            <a:br>
              <a:rPr lang="en-US" sz="7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Tiếng Gọi Trong Sa Mạc</a:t>
            </a:r>
            <a:endParaRPr lang="en-US" sz="6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84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2860" y="-95250"/>
            <a:ext cx="9144000" cy="53149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biến thành những con đường thẳng tắp.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đi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trở về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đi.</a:t>
            </a:r>
            <a:endParaRPr lang="en-US" sz="60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0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Chúa đang gần kề. Nước Chúa đang gần kề.</a:t>
            </a:r>
            <a:endParaRPr lang="en-US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54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171450"/>
            <a:ext cx="9144000" cy="53149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Pk3</a:t>
            </a:r>
            <a:r>
              <a:rPr lang="en-US" sz="5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tâm hồn băn khoăn cho cuộc sống mai sau. </a:t>
            </a:r>
            <a:r>
              <a:rPr lang="vi-VN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</a:t>
            </a:r>
            <a:r>
              <a:rPr lang="vi-VN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 trong </a:t>
            </a:r>
            <a:r>
              <a:rPr lang="vi-VN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vi-VN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mạc, </a:t>
            </a:r>
            <a:r>
              <a:rPr lang="vi-VN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nơi </a:t>
            </a:r>
            <a:r>
              <a:rPr lang="vi-VN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hoang </a:t>
            </a:r>
            <a:r>
              <a:rPr lang="vi-VN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</a:t>
            </a:r>
            <a:r>
              <a:rPr lang="en-US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 trong </a:t>
            </a:r>
            <a:r>
              <a:rPr lang="en-US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52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3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tâm hồn băn khoăn</a:t>
            </a:r>
            <a:r>
              <a:rPr lang="vi-VN" sz="53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Đang tự hối ăn năn. Có tiếng gọi trong </a:t>
            </a:r>
            <a:r>
              <a:rPr lang="vi-VN" sz="53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vi-VN" sz="53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53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53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nơi hoang địa</a:t>
            </a:r>
            <a:r>
              <a:rPr lang="vi-VN" sz="53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53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</a:t>
            </a:r>
            <a:r>
              <a:rPr lang="vi-VN" sz="53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 lòng </a:t>
            </a:r>
            <a:r>
              <a:rPr lang="vi-VN" sz="53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vi-VN" sz="53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3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88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cho Chúa đi!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san bằng những con đường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gập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ghềnh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đồi cao hay hố sâu.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3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2860" y="-95250"/>
            <a:ext cx="9144000" cy="53149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biến thành những con đường thẳng tắp.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đi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trở về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đi.</a:t>
            </a:r>
            <a:endParaRPr lang="en-US" sz="60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0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Chúa đang gần kề. Nước Chúa đang gần kề.</a:t>
            </a:r>
            <a:endParaRPr lang="en-US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54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Coda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cho Chúa đi, trở về với Chúa đi.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8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247650"/>
            <a:ext cx="9144000" cy="53911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Pk1:</a:t>
            </a:r>
            <a:r>
              <a:rPr lang="en-US" sz="5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sa mạc hoang vu, trên rừng vắng âm u. </a:t>
            </a:r>
            <a:r>
              <a:rPr lang="vi-VN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trong sa mạc, có tiếng gọi nơi </a:t>
            </a:r>
            <a:r>
              <a:rPr lang="vi-VN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hoang </a:t>
            </a:r>
            <a:r>
              <a:rPr lang="vi-VN" sz="5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5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có tiếng gọi trong lòng.  </a:t>
            </a:r>
            <a:endParaRPr lang="vi-VN" sz="5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8575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35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sa mạc hoang vu. Trong cuộc sống âu lo. </a:t>
            </a:r>
            <a:r>
              <a:rPr lang="vi-VN" sz="535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trong sa mạc, có tiếng gọi nơi hoang địa, có tiếng gọi lòng ta.</a:t>
            </a:r>
            <a:endParaRPr lang="vi-VN" sz="535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2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cho Chúa đi!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san bằng những con đường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gập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ghềnh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đồi cao hay hố sâu.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3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2860" y="-95250"/>
            <a:ext cx="9144000" cy="53149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biến thành những con đường thẳng tắp.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đi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trở về 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đi.</a:t>
            </a:r>
            <a:endParaRPr lang="en-US" sz="60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5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Chúa đang gần kề. Nước Chúa đang gần kề.</a:t>
            </a:r>
            <a:endParaRPr lang="en-US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7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247650"/>
            <a:ext cx="9144000" cy="53911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1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Pk2:</a:t>
            </a:r>
            <a:r>
              <a:rPr lang="en-US" sz="51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con người xa hoa, đang chìm đắm say sưa. Có tiếng gọi trong sa 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51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nơi hoang địa</a:t>
            </a:r>
            <a:r>
              <a:rPr lang="vi-VN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lòng.</a:t>
            </a:r>
            <a:endParaRPr lang="en-US" sz="51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86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247650"/>
            <a:ext cx="9144000" cy="53911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1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người hoang mang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1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cuộc 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 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 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tham, có tiếng gọi trong sa </a:t>
            </a:r>
            <a:r>
              <a:rPr lang="en-US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sz="51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nơi hoang địa, có tiếng gọi </a:t>
            </a:r>
            <a:r>
              <a:rPr lang="vi-VN" sz="51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 </a:t>
            </a:r>
            <a:r>
              <a:rPr lang="vi-VN" sz="51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51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1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0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cho Chúa đi!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san bằng những con đường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gập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ghềnh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đồi cao hay hố sâu. 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3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38925136</TotalTime>
  <Words>383</Words>
  <Application>Microsoft Office PowerPoint</Application>
  <PresentationFormat>On-screen Show (16:9)</PresentationFormat>
  <Paragraphs>21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1642</cp:revision>
  <dcterms:created xsi:type="dcterms:W3CDTF">2013-07-30T12:23:13Z</dcterms:created>
  <dcterms:modified xsi:type="dcterms:W3CDTF">2021-11-26T00:35:28Z</dcterms:modified>
</cp:coreProperties>
</file>